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sldIdLst>
    <p:sldId id="256" r:id="rId2"/>
    <p:sldId id="278" r:id="rId3"/>
    <p:sldId id="264" r:id="rId4"/>
    <p:sldId id="273" r:id="rId5"/>
    <p:sldId id="265" r:id="rId6"/>
    <p:sldId id="266" r:id="rId7"/>
    <p:sldId id="268" r:id="rId8"/>
    <p:sldId id="267" r:id="rId9"/>
    <p:sldId id="277" r:id="rId10"/>
    <p:sldId id="279" r:id="rId11"/>
    <p:sldId id="261" r:id="rId12"/>
    <p:sldId id="276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/>
    <p:restoredTop sz="81700"/>
  </p:normalViewPr>
  <p:slideViewPr>
    <p:cSldViewPr snapToGrid="0">
      <p:cViewPr varScale="1">
        <p:scale>
          <a:sx n="87" d="100"/>
          <a:sy n="87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DE1AEF-0016-414A-9C5C-F14345AD55C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2555F2-C8BC-4FF8-A7EF-991A1C22FE39}">
      <dgm:prSet/>
      <dgm:spPr/>
      <dgm:t>
        <a:bodyPr/>
        <a:lstStyle/>
        <a:p>
          <a:r>
            <a:rPr lang="en-US"/>
            <a:t>Classroom overview (00-05)</a:t>
          </a:r>
        </a:p>
      </dgm:t>
    </dgm:pt>
    <dgm:pt modelId="{993ECA53-1A4D-432D-A58E-CCCF189E6AF1}" type="parTrans" cxnId="{A8E8087C-7F84-41CB-A7B3-181F14E00053}">
      <dgm:prSet/>
      <dgm:spPr/>
      <dgm:t>
        <a:bodyPr/>
        <a:lstStyle/>
        <a:p>
          <a:endParaRPr lang="en-US"/>
        </a:p>
      </dgm:t>
    </dgm:pt>
    <dgm:pt modelId="{820AC89D-E8C3-490F-90E4-5CC84BCFD39D}" type="sibTrans" cxnId="{A8E8087C-7F84-41CB-A7B3-181F14E00053}">
      <dgm:prSet/>
      <dgm:spPr/>
      <dgm:t>
        <a:bodyPr/>
        <a:lstStyle/>
        <a:p>
          <a:endParaRPr lang="en-US"/>
        </a:p>
      </dgm:t>
    </dgm:pt>
    <dgm:pt modelId="{9AEDCC5F-198A-4A61-9D1A-CCA50B8B4383}">
      <dgm:prSet/>
      <dgm:spPr/>
      <dgm:t>
        <a:bodyPr/>
        <a:lstStyle/>
        <a:p>
          <a:r>
            <a:rPr lang="en-US"/>
            <a:t>Sensei entering classroom (05-15)</a:t>
          </a:r>
        </a:p>
      </dgm:t>
    </dgm:pt>
    <dgm:pt modelId="{640815C8-75C7-4739-BD52-8AA836E3231D}" type="parTrans" cxnId="{E8BCE2F2-C844-47FD-A01A-B5E573EF7EEF}">
      <dgm:prSet/>
      <dgm:spPr/>
      <dgm:t>
        <a:bodyPr/>
        <a:lstStyle/>
        <a:p>
          <a:endParaRPr lang="en-US"/>
        </a:p>
      </dgm:t>
    </dgm:pt>
    <dgm:pt modelId="{2FCB6C0C-9E8F-4FDC-BEAC-8734517FD8FF}" type="sibTrans" cxnId="{E8BCE2F2-C844-47FD-A01A-B5E573EF7EEF}">
      <dgm:prSet/>
      <dgm:spPr/>
      <dgm:t>
        <a:bodyPr/>
        <a:lstStyle/>
        <a:p>
          <a:endParaRPr lang="en-US"/>
        </a:p>
      </dgm:t>
    </dgm:pt>
    <dgm:pt modelId="{CB90729E-649A-4C4F-9FF5-0D038E599342}">
      <dgm:prSet/>
      <dgm:spPr/>
      <dgm:t>
        <a:bodyPr/>
        <a:lstStyle/>
        <a:p>
          <a:r>
            <a:rPr lang="en-US"/>
            <a:t>DEX entering classroom (15-20)</a:t>
          </a:r>
        </a:p>
      </dgm:t>
    </dgm:pt>
    <dgm:pt modelId="{A4F12381-536C-4EF1-8EA7-AC67722324B5}" type="parTrans" cxnId="{54331FA9-A189-4776-B66C-1EC6B6B26AD4}">
      <dgm:prSet/>
      <dgm:spPr/>
      <dgm:t>
        <a:bodyPr/>
        <a:lstStyle/>
        <a:p>
          <a:endParaRPr lang="en-US"/>
        </a:p>
      </dgm:t>
    </dgm:pt>
    <dgm:pt modelId="{21C25FD4-945E-4417-AC6F-48C3C1B0BFC8}" type="sibTrans" cxnId="{54331FA9-A189-4776-B66C-1EC6B6B26AD4}">
      <dgm:prSet/>
      <dgm:spPr/>
      <dgm:t>
        <a:bodyPr/>
        <a:lstStyle/>
        <a:p>
          <a:endParaRPr lang="en-US"/>
        </a:p>
      </dgm:t>
    </dgm:pt>
    <dgm:pt modelId="{DC2660BB-6335-4F71-B03F-396272A45835}">
      <dgm:prSet/>
      <dgm:spPr/>
      <dgm:t>
        <a:bodyPr/>
        <a:lstStyle/>
        <a:p>
          <a:r>
            <a:rPr lang="en-US"/>
            <a:t>NIXIE entering classroom (20-25)</a:t>
          </a:r>
        </a:p>
      </dgm:t>
    </dgm:pt>
    <dgm:pt modelId="{B74A3502-3677-4C55-9658-2DCE4DB7437E}" type="parTrans" cxnId="{DC923826-8342-4AF7-9041-30B7D26F2614}">
      <dgm:prSet/>
      <dgm:spPr/>
      <dgm:t>
        <a:bodyPr/>
        <a:lstStyle/>
        <a:p>
          <a:endParaRPr lang="en-US"/>
        </a:p>
      </dgm:t>
    </dgm:pt>
    <dgm:pt modelId="{45CE7740-C023-461F-BF27-9FECB37C1133}" type="sibTrans" cxnId="{DC923826-8342-4AF7-9041-30B7D26F2614}">
      <dgm:prSet/>
      <dgm:spPr/>
      <dgm:t>
        <a:bodyPr/>
        <a:lstStyle/>
        <a:p>
          <a:endParaRPr lang="en-US"/>
        </a:p>
      </dgm:t>
    </dgm:pt>
    <dgm:pt modelId="{CEBEFBAE-2486-44BD-B17C-3C4DD3F6AA6E}">
      <dgm:prSet/>
      <dgm:spPr/>
      <dgm:t>
        <a:bodyPr/>
        <a:lstStyle/>
        <a:p>
          <a:r>
            <a:rPr lang="en-US"/>
            <a:t>CLAYMAX entering classroom (25-30)</a:t>
          </a:r>
        </a:p>
      </dgm:t>
    </dgm:pt>
    <dgm:pt modelId="{3C0CC467-8A3C-4BE5-8408-417C8132D195}" type="parTrans" cxnId="{A88F9B3E-ADB1-4567-87C5-03B8E2D01A71}">
      <dgm:prSet/>
      <dgm:spPr/>
      <dgm:t>
        <a:bodyPr/>
        <a:lstStyle/>
        <a:p>
          <a:endParaRPr lang="en-US"/>
        </a:p>
      </dgm:t>
    </dgm:pt>
    <dgm:pt modelId="{0F22D952-4F1A-42E9-9EDB-6A03CB156DD2}" type="sibTrans" cxnId="{A88F9B3E-ADB1-4567-87C5-03B8E2D01A71}">
      <dgm:prSet/>
      <dgm:spPr/>
      <dgm:t>
        <a:bodyPr/>
        <a:lstStyle/>
        <a:p>
          <a:endParaRPr lang="en-US"/>
        </a:p>
      </dgm:t>
    </dgm:pt>
    <dgm:pt modelId="{583A2139-AB60-4E5E-91A2-BFF93E34B99D}">
      <dgm:prSet/>
      <dgm:spPr/>
      <dgm:t>
        <a:bodyPr/>
        <a:lstStyle/>
        <a:p>
          <a:r>
            <a:rPr lang="en-US"/>
            <a:t>Sensei greeting students (30-34)</a:t>
          </a:r>
        </a:p>
      </dgm:t>
    </dgm:pt>
    <dgm:pt modelId="{4B948F14-4F18-453F-B39F-92C629E7448C}" type="parTrans" cxnId="{6C9D021D-EE83-4907-874F-C9E7B5A323F8}">
      <dgm:prSet/>
      <dgm:spPr/>
      <dgm:t>
        <a:bodyPr/>
        <a:lstStyle/>
        <a:p>
          <a:endParaRPr lang="en-US"/>
        </a:p>
      </dgm:t>
    </dgm:pt>
    <dgm:pt modelId="{EC64B557-8684-45F9-84E3-B72B2A356070}" type="sibTrans" cxnId="{6C9D021D-EE83-4907-874F-C9E7B5A323F8}">
      <dgm:prSet/>
      <dgm:spPr/>
      <dgm:t>
        <a:bodyPr/>
        <a:lstStyle/>
        <a:p>
          <a:endParaRPr lang="en-US"/>
        </a:p>
      </dgm:t>
    </dgm:pt>
    <dgm:pt modelId="{A313F280-61D2-42B6-BE69-EA66DCE3E674}">
      <dgm:prSet/>
      <dgm:spPr/>
      <dgm:t>
        <a:bodyPr/>
        <a:lstStyle/>
        <a:p>
          <a:r>
            <a:rPr lang="en-US"/>
            <a:t>Beginning lecture (34-40)</a:t>
          </a:r>
        </a:p>
      </dgm:t>
    </dgm:pt>
    <dgm:pt modelId="{30C7F54D-52FA-40D6-AD5F-7E99BA4D7269}" type="parTrans" cxnId="{056989D3-6423-4017-ABC6-C4E5CDD40759}">
      <dgm:prSet/>
      <dgm:spPr/>
      <dgm:t>
        <a:bodyPr/>
        <a:lstStyle/>
        <a:p>
          <a:endParaRPr lang="en-US"/>
        </a:p>
      </dgm:t>
    </dgm:pt>
    <dgm:pt modelId="{53592B20-23D2-4F72-BB50-99205041E6AE}" type="sibTrans" cxnId="{056989D3-6423-4017-ABC6-C4E5CDD40759}">
      <dgm:prSet/>
      <dgm:spPr/>
      <dgm:t>
        <a:bodyPr/>
        <a:lstStyle/>
        <a:p>
          <a:endParaRPr lang="en-US"/>
        </a:p>
      </dgm:t>
    </dgm:pt>
    <dgm:pt modelId="{692911D6-6EF4-44ED-A857-46819DA8F720}">
      <dgm:prSet/>
      <dgm:spPr/>
      <dgm:t>
        <a:bodyPr/>
        <a:lstStyle/>
        <a:p>
          <a:r>
            <a:rPr lang="en-US" dirty="0"/>
            <a:t>Students talking/ excited for the lecture (40-43)</a:t>
          </a:r>
        </a:p>
      </dgm:t>
    </dgm:pt>
    <dgm:pt modelId="{126088D1-C536-4DC1-A821-75825F35DB56}" type="parTrans" cxnId="{3F4866E6-4E22-4800-B9E5-3306E8EE450F}">
      <dgm:prSet/>
      <dgm:spPr/>
      <dgm:t>
        <a:bodyPr/>
        <a:lstStyle/>
        <a:p>
          <a:endParaRPr lang="en-US"/>
        </a:p>
      </dgm:t>
    </dgm:pt>
    <dgm:pt modelId="{565818A9-AA2B-4B84-BA1E-56825A8774D3}" type="sibTrans" cxnId="{3F4866E6-4E22-4800-B9E5-3306E8EE450F}">
      <dgm:prSet/>
      <dgm:spPr/>
      <dgm:t>
        <a:bodyPr/>
        <a:lstStyle/>
        <a:p>
          <a:endParaRPr lang="en-US"/>
        </a:p>
      </dgm:t>
    </dgm:pt>
    <dgm:pt modelId="{5C989200-94CA-4246-A116-F6445DA5BA96}">
      <dgm:prSet/>
      <dgm:spPr/>
      <dgm:t>
        <a:bodyPr/>
        <a:lstStyle/>
        <a:p>
          <a:r>
            <a:rPr lang="en-US"/>
            <a:t>Students writing code (43-55)</a:t>
          </a:r>
        </a:p>
      </dgm:t>
    </dgm:pt>
    <dgm:pt modelId="{AC3C13C6-83E6-4BDB-AA53-2DBC4AD2CFB7}" type="parTrans" cxnId="{9AD82E62-1217-44A4-8219-9F7689FF28BD}">
      <dgm:prSet/>
      <dgm:spPr/>
      <dgm:t>
        <a:bodyPr/>
        <a:lstStyle/>
        <a:p>
          <a:endParaRPr lang="en-US"/>
        </a:p>
      </dgm:t>
    </dgm:pt>
    <dgm:pt modelId="{F51D5463-9304-4496-B2DE-206DDD871CD3}" type="sibTrans" cxnId="{9AD82E62-1217-44A4-8219-9F7689FF28BD}">
      <dgm:prSet/>
      <dgm:spPr/>
      <dgm:t>
        <a:bodyPr/>
        <a:lstStyle/>
        <a:p>
          <a:endParaRPr lang="en-US"/>
        </a:p>
      </dgm:t>
    </dgm:pt>
    <dgm:pt modelId="{F592AC41-814B-49E8-ADB6-6A6892E5BDBE}">
      <dgm:prSet/>
      <dgm:spPr/>
      <dgm:t>
        <a:bodyPr/>
        <a:lstStyle/>
        <a:p>
          <a:r>
            <a:rPr lang="en-US"/>
            <a:t>DEX asking a question (55-70)</a:t>
          </a:r>
        </a:p>
      </dgm:t>
    </dgm:pt>
    <dgm:pt modelId="{B42DFBA6-E20B-4A24-AC36-E4AB342E8AD3}" type="sibTrans" cxnId="{408F473B-9A01-4CCF-914D-1DDC7B2668C3}">
      <dgm:prSet/>
      <dgm:spPr/>
      <dgm:t>
        <a:bodyPr/>
        <a:lstStyle/>
        <a:p>
          <a:endParaRPr lang="en-US"/>
        </a:p>
      </dgm:t>
    </dgm:pt>
    <dgm:pt modelId="{B7DB7C11-48DD-4D07-AB2F-0675EB42C113}" type="parTrans" cxnId="{408F473B-9A01-4CCF-914D-1DDC7B2668C3}">
      <dgm:prSet/>
      <dgm:spPr/>
      <dgm:t>
        <a:bodyPr/>
        <a:lstStyle/>
        <a:p>
          <a:endParaRPr lang="en-US"/>
        </a:p>
      </dgm:t>
    </dgm:pt>
    <dgm:pt modelId="{26FA829F-F4BC-BB4A-9972-F2C5C02CFD2D}">
      <dgm:prSet/>
      <dgm:spPr/>
      <dgm:t>
        <a:bodyPr/>
        <a:lstStyle/>
        <a:p>
          <a:r>
            <a:rPr lang="en-US"/>
            <a:t>Students amused by question (70-75)</a:t>
          </a:r>
          <a:endParaRPr lang="en-US" dirty="0"/>
        </a:p>
      </dgm:t>
    </dgm:pt>
    <dgm:pt modelId="{37B0AB15-F3F8-AE41-950D-5EA8124D25B4}" type="parTrans" cxnId="{EA1A7E27-5799-8249-8A6B-66A80CB0C4C0}">
      <dgm:prSet/>
      <dgm:spPr/>
      <dgm:t>
        <a:bodyPr/>
        <a:lstStyle/>
        <a:p>
          <a:endParaRPr lang="en-US"/>
        </a:p>
      </dgm:t>
    </dgm:pt>
    <dgm:pt modelId="{F446F3C1-25B9-6A47-BF94-6FC0DAF0AD5E}" type="sibTrans" cxnId="{EA1A7E27-5799-8249-8A6B-66A80CB0C4C0}">
      <dgm:prSet/>
      <dgm:spPr/>
      <dgm:t>
        <a:bodyPr/>
        <a:lstStyle/>
        <a:p>
          <a:endParaRPr lang="en-US"/>
        </a:p>
      </dgm:t>
    </dgm:pt>
    <dgm:pt modelId="{C0BB75B2-D4C1-8B44-A5AC-E5054CDDACD6}">
      <dgm:prSet/>
      <dgm:spPr/>
      <dgm:t>
        <a:bodyPr/>
        <a:lstStyle/>
        <a:p>
          <a:r>
            <a:rPr lang="en-US"/>
            <a:t>Sensei asking for everyone’s attention (75-80)</a:t>
          </a:r>
          <a:endParaRPr lang="en-US" dirty="0"/>
        </a:p>
      </dgm:t>
    </dgm:pt>
    <dgm:pt modelId="{0DBF78C9-E138-1A48-AE16-D3D6B4C92615}" type="parTrans" cxnId="{6B0E1530-400E-DE4C-9508-BA52FF817583}">
      <dgm:prSet/>
      <dgm:spPr/>
      <dgm:t>
        <a:bodyPr/>
        <a:lstStyle/>
        <a:p>
          <a:endParaRPr lang="en-US"/>
        </a:p>
      </dgm:t>
    </dgm:pt>
    <dgm:pt modelId="{FC1BCEFF-1B26-5641-9C36-1D92745C8B08}" type="sibTrans" cxnId="{6B0E1530-400E-DE4C-9508-BA52FF817583}">
      <dgm:prSet/>
      <dgm:spPr/>
      <dgm:t>
        <a:bodyPr/>
        <a:lstStyle/>
        <a:p>
          <a:endParaRPr lang="en-US"/>
        </a:p>
      </dgm:t>
    </dgm:pt>
    <dgm:pt modelId="{1E078ECC-12D7-B248-AF47-C2B039136F5B}">
      <dgm:prSet/>
      <dgm:spPr/>
      <dgm:t>
        <a:bodyPr/>
        <a:lstStyle/>
        <a:p>
          <a:r>
            <a:rPr lang="en-US"/>
            <a:t>Sensei resumes lecture (80-95)</a:t>
          </a:r>
          <a:endParaRPr lang="en-US" dirty="0"/>
        </a:p>
      </dgm:t>
    </dgm:pt>
    <dgm:pt modelId="{82F90646-D3F8-B144-A284-B039D04570BA}" type="parTrans" cxnId="{446849CC-F5A5-A345-927E-DAD6C32B13E9}">
      <dgm:prSet/>
      <dgm:spPr/>
      <dgm:t>
        <a:bodyPr/>
        <a:lstStyle/>
        <a:p>
          <a:endParaRPr lang="en-US"/>
        </a:p>
      </dgm:t>
    </dgm:pt>
    <dgm:pt modelId="{BE4EF72A-F919-3A45-9F3F-1B0941BE635F}" type="sibTrans" cxnId="{446849CC-F5A5-A345-927E-DAD6C32B13E9}">
      <dgm:prSet/>
      <dgm:spPr/>
      <dgm:t>
        <a:bodyPr/>
        <a:lstStyle/>
        <a:p>
          <a:endParaRPr lang="en-US"/>
        </a:p>
      </dgm:t>
    </dgm:pt>
    <dgm:pt modelId="{08DEFEEB-C072-B14B-BD0E-DE129DCD5B02}">
      <dgm:prSet/>
      <dgm:spPr/>
      <dgm:t>
        <a:bodyPr/>
        <a:lstStyle/>
        <a:p>
          <a:r>
            <a:rPr lang="en-US" dirty="0"/>
            <a:t>DEX asks about loops (95-105)</a:t>
          </a:r>
        </a:p>
      </dgm:t>
    </dgm:pt>
    <dgm:pt modelId="{A6D9EECE-EE89-3D43-BFEF-0286CDA1942A}" type="parTrans" cxnId="{42B439D7-B267-C245-8F9B-E31D54D62863}">
      <dgm:prSet/>
      <dgm:spPr/>
      <dgm:t>
        <a:bodyPr/>
        <a:lstStyle/>
        <a:p>
          <a:endParaRPr lang="en-US"/>
        </a:p>
      </dgm:t>
    </dgm:pt>
    <dgm:pt modelId="{6444EE0D-104C-C648-A59D-FF5CBC2E0078}" type="sibTrans" cxnId="{42B439D7-B267-C245-8F9B-E31D54D62863}">
      <dgm:prSet/>
      <dgm:spPr/>
      <dgm:t>
        <a:bodyPr/>
        <a:lstStyle/>
        <a:p>
          <a:endParaRPr lang="en-US"/>
        </a:p>
      </dgm:t>
    </dgm:pt>
    <dgm:pt modelId="{9555619C-F4CE-E04D-B8C9-F8C469B36957}">
      <dgm:prSet/>
      <dgm:spPr/>
      <dgm:t>
        <a:bodyPr/>
        <a:lstStyle/>
        <a:p>
          <a:r>
            <a:rPr lang="en-US" dirty="0"/>
            <a:t>Sensei answering question (105-145)</a:t>
          </a:r>
        </a:p>
      </dgm:t>
    </dgm:pt>
    <dgm:pt modelId="{CA7C6632-F413-A34C-83A2-27E28ED899CD}" type="parTrans" cxnId="{BC06F7B0-A81A-DC4E-A906-0D7CC6D904CE}">
      <dgm:prSet/>
      <dgm:spPr/>
      <dgm:t>
        <a:bodyPr/>
        <a:lstStyle/>
        <a:p>
          <a:endParaRPr lang="en-US"/>
        </a:p>
      </dgm:t>
    </dgm:pt>
    <dgm:pt modelId="{87E806D0-C93B-EA4B-8217-9A1A0376905A}" type="sibTrans" cxnId="{BC06F7B0-A81A-DC4E-A906-0D7CC6D904CE}">
      <dgm:prSet/>
      <dgm:spPr/>
      <dgm:t>
        <a:bodyPr/>
        <a:lstStyle/>
        <a:p>
          <a:endParaRPr lang="en-US"/>
        </a:p>
      </dgm:t>
    </dgm:pt>
    <dgm:pt modelId="{7EA75C1B-D49A-5D44-AA31-2B17DA4AABD3}">
      <dgm:prSet/>
      <dgm:spPr/>
      <dgm:t>
        <a:bodyPr/>
        <a:lstStyle/>
        <a:p>
          <a:r>
            <a:rPr lang="en-US"/>
            <a:t>Sensei warns about infinite loops (145-165)</a:t>
          </a:r>
          <a:endParaRPr lang="en-US" dirty="0"/>
        </a:p>
      </dgm:t>
    </dgm:pt>
    <dgm:pt modelId="{D4C40286-4F37-CA4C-A8AF-3158C649F822}" type="parTrans" cxnId="{1CF1DC2B-8921-F143-B56E-6186CEE18019}">
      <dgm:prSet/>
      <dgm:spPr/>
      <dgm:t>
        <a:bodyPr/>
        <a:lstStyle/>
        <a:p>
          <a:endParaRPr lang="en-US"/>
        </a:p>
      </dgm:t>
    </dgm:pt>
    <dgm:pt modelId="{F2064EFE-58D6-D14F-98F9-6B77AEC4BFD5}" type="sibTrans" cxnId="{1CF1DC2B-8921-F143-B56E-6186CEE18019}">
      <dgm:prSet/>
      <dgm:spPr/>
      <dgm:t>
        <a:bodyPr/>
        <a:lstStyle/>
        <a:p>
          <a:endParaRPr lang="en-US"/>
        </a:p>
      </dgm:t>
    </dgm:pt>
    <dgm:pt modelId="{0C15AA3A-FF75-354C-9E6B-58CAF27BA71A}">
      <dgm:prSet/>
      <dgm:spPr/>
      <dgm:t>
        <a:bodyPr/>
        <a:lstStyle/>
        <a:p>
          <a:r>
            <a:rPr lang="en-US"/>
            <a:t>Students disregard advice and get stuck in an infinite loop (165-175)</a:t>
          </a:r>
          <a:endParaRPr lang="en-US" dirty="0"/>
        </a:p>
      </dgm:t>
    </dgm:pt>
    <dgm:pt modelId="{2D3E2C40-9BA5-A84F-A3FB-F622046B0F6C}" type="parTrans" cxnId="{7F6F5996-0D91-A848-AC21-6C4CCFBEC9A5}">
      <dgm:prSet/>
      <dgm:spPr/>
      <dgm:t>
        <a:bodyPr/>
        <a:lstStyle/>
        <a:p>
          <a:endParaRPr lang="en-US"/>
        </a:p>
      </dgm:t>
    </dgm:pt>
    <dgm:pt modelId="{60E1E4B4-3800-5442-9E46-6C3BBE9A793A}" type="sibTrans" cxnId="{7F6F5996-0D91-A848-AC21-6C4CCFBEC9A5}">
      <dgm:prSet/>
      <dgm:spPr/>
      <dgm:t>
        <a:bodyPr/>
        <a:lstStyle/>
        <a:p>
          <a:endParaRPr lang="en-US"/>
        </a:p>
      </dgm:t>
    </dgm:pt>
    <dgm:pt modelId="{42B3DB56-8CBE-EB4D-9382-FEB8857D09D2}">
      <dgm:prSet/>
      <dgm:spPr/>
      <dgm:t>
        <a:bodyPr/>
        <a:lstStyle/>
        <a:p>
          <a:r>
            <a:rPr lang="en-US"/>
            <a:t>Sensei concludes class (175-195)</a:t>
          </a:r>
          <a:endParaRPr lang="en-US" dirty="0"/>
        </a:p>
      </dgm:t>
    </dgm:pt>
    <dgm:pt modelId="{39C27EDD-31EA-8C49-89EA-95FF3B8BDCF8}" type="parTrans" cxnId="{3B479632-BD93-2841-BFE0-87FB7E7241B1}">
      <dgm:prSet/>
      <dgm:spPr/>
      <dgm:t>
        <a:bodyPr/>
        <a:lstStyle/>
        <a:p>
          <a:endParaRPr lang="en-US"/>
        </a:p>
      </dgm:t>
    </dgm:pt>
    <dgm:pt modelId="{4960B43A-09B3-9C4C-B208-663864AD94E7}" type="sibTrans" cxnId="{3B479632-BD93-2841-BFE0-87FB7E7241B1}">
      <dgm:prSet/>
      <dgm:spPr/>
      <dgm:t>
        <a:bodyPr/>
        <a:lstStyle/>
        <a:p>
          <a:endParaRPr lang="en-US"/>
        </a:p>
      </dgm:t>
    </dgm:pt>
    <dgm:pt modelId="{30615F26-28C0-B749-A709-F366A4E6E187}" type="pres">
      <dgm:prSet presAssocID="{CDDE1AEF-0016-414A-9C5C-F14345AD55CE}" presName="Name0" presStyleCnt="0">
        <dgm:presLayoutVars>
          <dgm:dir/>
          <dgm:resizeHandles val="exact"/>
        </dgm:presLayoutVars>
      </dgm:prSet>
      <dgm:spPr/>
    </dgm:pt>
    <dgm:pt modelId="{DEDDE352-AE75-EE44-8DFD-4D56C60DDE09}" type="pres">
      <dgm:prSet presAssocID="{4C2555F2-C8BC-4FF8-A7EF-991A1C22FE39}" presName="node" presStyleLbl="node1" presStyleIdx="0" presStyleCnt="18">
        <dgm:presLayoutVars>
          <dgm:bulletEnabled val="1"/>
        </dgm:presLayoutVars>
      </dgm:prSet>
      <dgm:spPr/>
    </dgm:pt>
    <dgm:pt modelId="{EC42A119-044F-4B4E-B54E-D734A803C2AF}" type="pres">
      <dgm:prSet presAssocID="{820AC89D-E8C3-490F-90E4-5CC84BCFD39D}" presName="sibTrans" presStyleLbl="sibTrans1D1" presStyleIdx="0" presStyleCnt="17"/>
      <dgm:spPr/>
    </dgm:pt>
    <dgm:pt modelId="{8C941DE3-F6A8-C344-8854-EE4C3DE37B49}" type="pres">
      <dgm:prSet presAssocID="{820AC89D-E8C3-490F-90E4-5CC84BCFD39D}" presName="connectorText" presStyleLbl="sibTrans1D1" presStyleIdx="0" presStyleCnt="17"/>
      <dgm:spPr/>
    </dgm:pt>
    <dgm:pt modelId="{EB4F6D76-12D6-9547-B9ED-2A5C383FC309}" type="pres">
      <dgm:prSet presAssocID="{9AEDCC5F-198A-4A61-9D1A-CCA50B8B4383}" presName="node" presStyleLbl="node1" presStyleIdx="1" presStyleCnt="18">
        <dgm:presLayoutVars>
          <dgm:bulletEnabled val="1"/>
        </dgm:presLayoutVars>
      </dgm:prSet>
      <dgm:spPr/>
    </dgm:pt>
    <dgm:pt modelId="{27AEAFC6-00C5-B248-B7C6-A81E3757D1A3}" type="pres">
      <dgm:prSet presAssocID="{2FCB6C0C-9E8F-4FDC-BEAC-8734517FD8FF}" presName="sibTrans" presStyleLbl="sibTrans1D1" presStyleIdx="1" presStyleCnt="17"/>
      <dgm:spPr/>
    </dgm:pt>
    <dgm:pt modelId="{05ED05B9-621D-7F4F-B100-133D177E414D}" type="pres">
      <dgm:prSet presAssocID="{2FCB6C0C-9E8F-4FDC-BEAC-8734517FD8FF}" presName="connectorText" presStyleLbl="sibTrans1D1" presStyleIdx="1" presStyleCnt="17"/>
      <dgm:spPr/>
    </dgm:pt>
    <dgm:pt modelId="{5EE32F95-4A99-9F43-9BE5-36BE3E8578FF}" type="pres">
      <dgm:prSet presAssocID="{CB90729E-649A-4C4F-9FF5-0D038E599342}" presName="node" presStyleLbl="node1" presStyleIdx="2" presStyleCnt="18">
        <dgm:presLayoutVars>
          <dgm:bulletEnabled val="1"/>
        </dgm:presLayoutVars>
      </dgm:prSet>
      <dgm:spPr/>
    </dgm:pt>
    <dgm:pt modelId="{E5F0A454-EC18-F440-AA6A-C45B495DDF78}" type="pres">
      <dgm:prSet presAssocID="{21C25FD4-945E-4417-AC6F-48C3C1B0BFC8}" presName="sibTrans" presStyleLbl="sibTrans1D1" presStyleIdx="2" presStyleCnt="17"/>
      <dgm:spPr/>
    </dgm:pt>
    <dgm:pt modelId="{83F0AD23-BC07-0B41-A51D-19ED7CAD647B}" type="pres">
      <dgm:prSet presAssocID="{21C25FD4-945E-4417-AC6F-48C3C1B0BFC8}" presName="connectorText" presStyleLbl="sibTrans1D1" presStyleIdx="2" presStyleCnt="17"/>
      <dgm:spPr/>
    </dgm:pt>
    <dgm:pt modelId="{8909234C-330D-E54A-ABC5-A2EED6123F11}" type="pres">
      <dgm:prSet presAssocID="{DC2660BB-6335-4F71-B03F-396272A45835}" presName="node" presStyleLbl="node1" presStyleIdx="3" presStyleCnt="18">
        <dgm:presLayoutVars>
          <dgm:bulletEnabled val="1"/>
        </dgm:presLayoutVars>
      </dgm:prSet>
      <dgm:spPr/>
    </dgm:pt>
    <dgm:pt modelId="{3A7D6749-F079-5D4F-AF9B-7F7C61658885}" type="pres">
      <dgm:prSet presAssocID="{45CE7740-C023-461F-BF27-9FECB37C1133}" presName="sibTrans" presStyleLbl="sibTrans1D1" presStyleIdx="3" presStyleCnt="17"/>
      <dgm:spPr/>
    </dgm:pt>
    <dgm:pt modelId="{9CB2A6B1-E88E-984C-B80A-57F40C3237C8}" type="pres">
      <dgm:prSet presAssocID="{45CE7740-C023-461F-BF27-9FECB37C1133}" presName="connectorText" presStyleLbl="sibTrans1D1" presStyleIdx="3" presStyleCnt="17"/>
      <dgm:spPr/>
    </dgm:pt>
    <dgm:pt modelId="{904AB06D-3460-054D-B465-BFAF1E9FFDBE}" type="pres">
      <dgm:prSet presAssocID="{CEBEFBAE-2486-44BD-B17C-3C4DD3F6AA6E}" presName="node" presStyleLbl="node1" presStyleIdx="4" presStyleCnt="18">
        <dgm:presLayoutVars>
          <dgm:bulletEnabled val="1"/>
        </dgm:presLayoutVars>
      </dgm:prSet>
      <dgm:spPr/>
    </dgm:pt>
    <dgm:pt modelId="{F0A7A610-E410-2E41-8435-EEE64FFB8C2B}" type="pres">
      <dgm:prSet presAssocID="{0F22D952-4F1A-42E9-9EDB-6A03CB156DD2}" presName="sibTrans" presStyleLbl="sibTrans1D1" presStyleIdx="4" presStyleCnt="17"/>
      <dgm:spPr/>
    </dgm:pt>
    <dgm:pt modelId="{6747DC64-BEDD-5C41-B521-BC7EB72F7A08}" type="pres">
      <dgm:prSet presAssocID="{0F22D952-4F1A-42E9-9EDB-6A03CB156DD2}" presName="connectorText" presStyleLbl="sibTrans1D1" presStyleIdx="4" presStyleCnt="17"/>
      <dgm:spPr/>
    </dgm:pt>
    <dgm:pt modelId="{96973F5E-5F13-0948-8F26-116AFA91085E}" type="pres">
      <dgm:prSet presAssocID="{583A2139-AB60-4E5E-91A2-BFF93E34B99D}" presName="node" presStyleLbl="node1" presStyleIdx="5" presStyleCnt="18">
        <dgm:presLayoutVars>
          <dgm:bulletEnabled val="1"/>
        </dgm:presLayoutVars>
      </dgm:prSet>
      <dgm:spPr/>
    </dgm:pt>
    <dgm:pt modelId="{9D33C20F-0C93-2548-9D72-86F78E0F3E14}" type="pres">
      <dgm:prSet presAssocID="{EC64B557-8684-45F9-84E3-B72B2A356070}" presName="sibTrans" presStyleLbl="sibTrans1D1" presStyleIdx="5" presStyleCnt="17"/>
      <dgm:spPr/>
    </dgm:pt>
    <dgm:pt modelId="{A830276B-666A-324C-BA2E-711CE0B98E16}" type="pres">
      <dgm:prSet presAssocID="{EC64B557-8684-45F9-84E3-B72B2A356070}" presName="connectorText" presStyleLbl="sibTrans1D1" presStyleIdx="5" presStyleCnt="17"/>
      <dgm:spPr/>
    </dgm:pt>
    <dgm:pt modelId="{4B39F65C-A5BC-6347-A9DE-BB0AD68D9214}" type="pres">
      <dgm:prSet presAssocID="{A313F280-61D2-42B6-BE69-EA66DCE3E674}" presName="node" presStyleLbl="node1" presStyleIdx="6" presStyleCnt="18">
        <dgm:presLayoutVars>
          <dgm:bulletEnabled val="1"/>
        </dgm:presLayoutVars>
      </dgm:prSet>
      <dgm:spPr/>
    </dgm:pt>
    <dgm:pt modelId="{0E22ACC4-F74F-894E-8574-3F123653B899}" type="pres">
      <dgm:prSet presAssocID="{53592B20-23D2-4F72-BB50-99205041E6AE}" presName="sibTrans" presStyleLbl="sibTrans1D1" presStyleIdx="6" presStyleCnt="17"/>
      <dgm:spPr/>
    </dgm:pt>
    <dgm:pt modelId="{657BD001-1FF9-8F4C-92BF-A837D7B54633}" type="pres">
      <dgm:prSet presAssocID="{53592B20-23D2-4F72-BB50-99205041E6AE}" presName="connectorText" presStyleLbl="sibTrans1D1" presStyleIdx="6" presStyleCnt="17"/>
      <dgm:spPr/>
    </dgm:pt>
    <dgm:pt modelId="{DF72AEFD-7990-984D-930D-40E7B906F16F}" type="pres">
      <dgm:prSet presAssocID="{692911D6-6EF4-44ED-A857-46819DA8F720}" presName="node" presStyleLbl="node1" presStyleIdx="7" presStyleCnt="18">
        <dgm:presLayoutVars>
          <dgm:bulletEnabled val="1"/>
        </dgm:presLayoutVars>
      </dgm:prSet>
      <dgm:spPr/>
    </dgm:pt>
    <dgm:pt modelId="{F6916B09-BE33-3E40-A709-1507C062BD32}" type="pres">
      <dgm:prSet presAssocID="{565818A9-AA2B-4B84-BA1E-56825A8774D3}" presName="sibTrans" presStyleLbl="sibTrans1D1" presStyleIdx="7" presStyleCnt="17"/>
      <dgm:spPr/>
    </dgm:pt>
    <dgm:pt modelId="{35F0DA47-038C-7C40-B206-97B0772191D0}" type="pres">
      <dgm:prSet presAssocID="{565818A9-AA2B-4B84-BA1E-56825A8774D3}" presName="connectorText" presStyleLbl="sibTrans1D1" presStyleIdx="7" presStyleCnt="17"/>
      <dgm:spPr/>
    </dgm:pt>
    <dgm:pt modelId="{E4373A41-6535-294D-B282-1CF08BC9DE86}" type="pres">
      <dgm:prSet presAssocID="{5C989200-94CA-4246-A116-F6445DA5BA96}" presName="node" presStyleLbl="node1" presStyleIdx="8" presStyleCnt="18">
        <dgm:presLayoutVars>
          <dgm:bulletEnabled val="1"/>
        </dgm:presLayoutVars>
      </dgm:prSet>
      <dgm:spPr/>
    </dgm:pt>
    <dgm:pt modelId="{3E1A3808-AF74-9746-A24D-75EC3C18297A}" type="pres">
      <dgm:prSet presAssocID="{F51D5463-9304-4496-B2DE-206DDD871CD3}" presName="sibTrans" presStyleLbl="sibTrans1D1" presStyleIdx="8" presStyleCnt="17"/>
      <dgm:spPr/>
    </dgm:pt>
    <dgm:pt modelId="{F13919BC-DAB8-894F-964C-8EFDE896A5AD}" type="pres">
      <dgm:prSet presAssocID="{F51D5463-9304-4496-B2DE-206DDD871CD3}" presName="connectorText" presStyleLbl="sibTrans1D1" presStyleIdx="8" presStyleCnt="17"/>
      <dgm:spPr/>
    </dgm:pt>
    <dgm:pt modelId="{35AA7EE0-304A-704D-9324-30D5F7EE616D}" type="pres">
      <dgm:prSet presAssocID="{F592AC41-814B-49E8-ADB6-6A6892E5BDBE}" presName="node" presStyleLbl="node1" presStyleIdx="9" presStyleCnt="18" custLinFactNeighborX="1001">
        <dgm:presLayoutVars>
          <dgm:bulletEnabled val="1"/>
        </dgm:presLayoutVars>
      </dgm:prSet>
      <dgm:spPr/>
    </dgm:pt>
    <dgm:pt modelId="{26F9CAFF-4B22-1A4E-BC10-820DC3C89599}" type="pres">
      <dgm:prSet presAssocID="{B42DFBA6-E20B-4A24-AC36-E4AB342E8AD3}" presName="sibTrans" presStyleLbl="sibTrans1D1" presStyleIdx="9" presStyleCnt="17"/>
      <dgm:spPr/>
    </dgm:pt>
    <dgm:pt modelId="{F7B6FB36-D056-BE43-9717-A8C9CC43AC9C}" type="pres">
      <dgm:prSet presAssocID="{B42DFBA6-E20B-4A24-AC36-E4AB342E8AD3}" presName="connectorText" presStyleLbl="sibTrans1D1" presStyleIdx="9" presStyleCnt="17"/>
      <dgm:spPr/>
    </dgm:pt>
    <dgm:pt modelId="{1143F875-6695-7143-8D7F-4A10C445AFEA}" type="pres">
      <dgm:prSet presAssocID="{26FA829F-F4BC-BB4A-9972-F2C5C02CFD2D}" presName="node" presStyleLbl="node1" presStyleIdx="10" presStyleCnt="18">
        <dgm:presLayoutVars>
          <dgm:bulletEnabled val="1"/>
        </dgm:presLayoutVars>
      </dgm:prSet>
      <dgm:spPr/>
    </dgm:pt>
    <dgm:pt modelId="{2C016007-5E96-AD41-B4C5-334193B3E9AC}" type="pres">
      <dgm:prSet presAssocID="{F446F3C1-25B9-6A47-BF94-6FC0DAF0AD5E}" presName="sibTrans" presStyleLbl="sibTrans1D1" presStyleIdx="10" presStyleCnt="17"/>
      <dgm:spPr/>
    </dgm:pt>
    <dgm:pt modelId="{CD9FE14C-10C9-BF44-9D4E-FC25E4A366DC}" type="pres">
      <dgm:prSet presAssocID="{F446F3C1-25B9-6A47-BF94-6FC0DAF0AD5E}" presName="connectorText" presStyleLbl="sibTrans1D1" presStyleIdx="10" presStyleCnt="17"/>
      <dgm:spPr/>
    </dgm:pt>
    <dgm:pt modelId="{1851FF2C-489F-A14E-BDAC-AF0E62823F78}" type="pres">
      <dgm:prSet presAssocID="{C0BB75B2-D4C1-8B44-A5AC-E5054CDDACD6}" presName="node" presStyleLbl="node1" presStyleIdx="11" presStyleCnt="18">
        <dgm:presLayoutVars>
          <dgm:bulletEnabled val="1"/>
        </dgm:presLayoutVars>
      </dgm:prSet>
      <dgm:spPr/>
    </dgm:pt>
    <dgm:pt modelId="{09A217A1-2AF4-C944-A149-BC2B7F067511}" type="pres">
      <dgm:prSet presAssocID="{FC1BCEFF-1B26-5641-9C36-1D92745C8B08}" presName="sibTrans" presStyleLbl="sibTrans1D1" presStyleIdx="11" presStyleCnt="17"/>
      <dgm:spPr/>
    </dgm:pt>
    <dgm:pt modelId="{E34819EB-3A86-7749-9906-BA2997800743}" type="pres">
      <dgm:prSet presAssocID="{FC1BCEFF-1B26-5641-9C36-1D92745C8B08}" presName="connectorText" presStyleLbl="sibTrans1D1" presStyleIdx="11" presStyleCnt="17"/>
      <dgm:spPr/>
    </dgm:pt>
    <dgm:pt modelId="{B85A3065-9DB9-B340-AE9C-0D7A105465EB}" type="pres">
      <dgm:prSet presAssocID="{1E078ECC-12D7-B248-AF47-C2B039136F5B}" presName="node" presStyleLbl="node1" presStyleIdx="12" presStyleCnt="18">
        <dgm:presLayoutVars>
          <dgm:bulletEnabled val="1"/>
        </dgm:presLayoutVars>
      </dgm:prSet>
      <dgm:spPr/>
    </dgm:pt>
    <dgm:pt modelId="{3E7E62E0-79F3-374B-AC2B-2C73E312A036}" type="pres">
      <dgm:prSet presAssocID="{BE4EF72A-F919-3A45-9F3F-1B0941BE635F}" presName="sibTrans" presStyleLbl="sibTrans1D1" presStyleIdx="12" presStyleCnt="17"/>
      <dgm:spPr/>
    </dgm:pt>
    <dgm:pt modelId="{577D894C-0C05-6E4E-97CF-58D4FFBE7473}" type="pres">
      <dgm:prSet presAssocID="{BE4EF72A-F919-3A45-9F3F-1B0941BE635F}" presName="connectorText" presStyleLbl="sibTrans1D1" presStyleIdx="12" presStyleCnt="17"/>
      <dgm:spPr/>
    </dgm:pt>
    <dgm:pt modelId="{CDC99E51-20AE-2C4D-B9AC-E02691BDCEC5}" type="pres">
      <dgm:prSet presAssocID="{08DEFEEB-C072-B14B-BD0E-DE129DCD5B02}" presName="node" presStyleLbl="node1" presStyleIdx="13" presStyleCnt="18">
        <dgm:presLayoutVars>
          <dgm:bulletEnabled val="1"/>
        </dgm:presLayoutVars>
      </dgm:prSet>
      <dgm:spPr/>
    </dgm:pt>
    <dgm:pt modelId="{A372A3E3-9913-1C4F-A2E3-F16D90396C34}" type="pres">
      <dgm:prSet presAssocID="{6444EE0D-104C-C648-A59D-FF5CBC2E0078}" presName="sibTrans" presStyleLbl="sibTrans1D1" presStyleIdx="13" presStyleCnt="17"/>
      <dgm:spPr/>
    </dgm:pt>
    <dgm:pt modelId="{3282CA7F-A4B2-8C45-A77D-1F510696139E}" type="pres">
      <dgm:prSet presAssocID="{6444EE0D-104C-C648-A59D-FF5CBC2E0078}" presName="connectorText" presStyleLbl="sibTrans1D1" presStyleIdx="13" presStyleCnt="17"/>
      <dgm:spPr/>
    </dgm:pt>
    <dgm:pt modelId="{3DEDE1B4-D8CD-7143-B01F-0D6E5BBE16AA}" type="pres">
      <dgm:prSet presAssocID="{9555619C-F4CE-E04D-B8C9-F8C469B36957}" presName="node" presStyleLbl="node1" presStyleIdx="14" presStyleCnt="18">
        <dgm:presLayoutVars>
          <dgm:bulletEnabled val="1"/>
        </dgm:presLayoutVars>
      </dgm:prSet>
      <dgm:spPr/>
    </dgm:pt>
    <dgm:pt modelId="{85918664-980E-604F-8A5D-3F739FECF1D4}" type="pres">
      <dgm:prSet presAssocID="{87E806D0-C93B-EA4B-8217-9A1A0376905A}" presName="sibTrans" presStyleLbl="sibTrans1D1" presStyleIdx="14" presStyleCnt="17"/>
      <dgm:spPr/>
    </dgm:pt>
    <dgm:pt modelId="{A78A4512-9719-2547-A216-B192CEFB3E41}" type="pres">
      <dgm:prSet presAssocID="{87E806D0-C93B-EA4B-8217-9A1A0376905A}" presName="connectorText" presStyleLbl="sibTrans1D1" presStyleIdx="14" presStyleCnt="17"/>
      <dgm:spPr/>
    </dgm:pt>
    <dgm:pt modelId="{453DECC6-DD61-904D-AF0C-2622769D090E}" type="pres">
      <dgm:prSet presAssocID="{7EA75C1B-D49A-5D44-AA31-2B17DA4AABD3}" presName="node" presStyleLbl="node1" presStyleIdx="15" presStyleCnt="18">
        <dgm:presLayoutVars>
          <dgm:bulletEnabled val="1"/>
        </dgm:presLayoutVars>
      </dgm:prSet>
      <dgm:spPr/>
    </dgm:pt>
    <dgm:pt modelId="{4F1F48D6-72F4-4049-9D10-FC040D246ABB}" type="pres">
      <dgm:prSet presAssocID="{F2064EFE-58D6-D14F-98F9-6B77AEC4BFD5}" presName="sibTrans" presStyleLbl="sibTrans1D1" presStyleIdx="15" presStyleCnt="17"/>
      <dgm:spPr/>
    </dgm:pt>
    <dgm:pt modelId="{B72B5C30-5A2B-2A4F-A6FE-7C4F337E3382}" type="pres">
      <dgm:prSet presAssocID="{F2064EFE-58D6-D14F-98F9-6B77AEC4BFD5}" presName="connectorText" presStyleLbl="sibTrans1D1" presStyleIdx="15" presStyleCnt="17"/>
      <dgm:spPr/>
    </dgm:pt>
    <dgm:pt modelId="{5B816795-17AD-4145-88AD-FA9DCEDB6241}" type="pres">
      <dgm:prSet presAssocID="{0C15AA3A-FF75-354C-9E6B-58CAF27BA71A}" presName="node" presStyleLbl="node1" presStyleIdx="16" presStyleCnt="18">
        <dgm:presLayoutVars>
          <dgm:bulletEnabled val="1"/>
        </dgm:presLayoutVars>
      </dgm:prSet>
      <dgm:spPr/>
    </dgm:pt>
    <dgm:pt modelId="{8BA3B726-D793-E342-B980-4119A47B62AF}" type="pres">
      <dgm:prSet presAssocID="{60E1E4B4-3800-5442-9E46-6C3BBE9A793A}" presName="sibTrans" presStyleLbl="sibTrans1D1" presStyleIdx="16" presStyleCnt="17"/>
      <dgm:spPr/>
    </dgm:pt>
    <dgm:pt modelId="{D84BEAC8-2A69-4441-9BAE-979C3A3830F8}" type="pres">
      <dgm:prSet presAssocID="{60E1E4B4-3800-5442-9E46-6C3BBE9A793A}" presName="connectorText" presStyleLbl="sibTrans1D1" presStyleIdx="16" presStyleCnt="17"/>
      <dgm:spPr/>
    </dgm:pt>
    <dgm:pt modelId="{845E5AEE-6262-8246-A7D1-76BEF4CCF352}" type="pres">
      <dgm:prSet presAssocID="{42B3DB56-8CBE-EB4D-9382-FEB8857D09D2}" presName="node" presStyleLbl="node1" presStyleIdx="17" presStyleCnt="18">
        <dgm:presLayoutVars>
          <dgm:bulletEnabled val="1"/>
        </dgm:presLayoutVars>
      </dgm:prSet>
      <dgm:spPr/>
    </dgm:pt>
  </dgm:ptLst>
  <dgm:cxnLst>
    <dgm:cxn modelId="{60882202-ED7F-7F45-9E12-8C3D61EC9145}" type="presOf" srcId="{87E806D0-C93B-EA4B-8217-9A1A0376905A}" destId="{85918664-980E-604F-8A5D-3F739FECF1D4}" srcOrd="0" destOrd="0" presId="urn:microsoft.com/office/officeart/2016/7/layout/RepeatingBendingProcessNew"/>
    <dgm:cxn modelId="{ABB80905-7453-2640-8CC0-2CAF882D4C48}" type="presOf" srcId="{FC1BCEFF-1B26-5641-9C36-1D92745C8B08}" destId="{E34819EB-3A86-7749-9906-BA2997800743}" srcOrd="1" destOrd="0" presId="urn:microsoft.com/office/officeart/2016/7/layout/RepeatingBendingProcessNew"/>
    <dgm:cxn modelId="{137C2605-0317-F84E-ACA2-2DF617558AD9}" type="presOf" srcId="{BE4EF72A-F919-3A45-9F3F-1B0941BE635F}" destId="{577D894C-0C05-6E4E-97CF-58D4FFBE7473}" srcOrd="1" destOrd="0" presId="urn:microsoft.com/office/officeart/2016/7/layout/RepeatingBendingProcessNew"/>
    <dgm:cxn modelId="{16415414-6C89-5A4F-9844-C427E582DB0F}" type="presOf" srcId="{EC64B557-8684-45F9-84E3-B72B2A356070}" destId="{9D33C20F-0C93-2548-9D72-86F78E0F3E14}" srcOrd="0" destOrd="0" presId="urn:microsoft.com/office/officeart/2016/7/layout/RepeatingBendingProcessNew"/>
    <dgm:cxn modelId="{08B87014-9C6E-EA4D-9954-4E0797B2BE2E}" type="presOf" srcId="{B42DFBA6-E20B-4A24-AC36-E4AB342E8AD3}" destId="{F7B6FB36-D056-BE43-9717-A8C9CC43AC9C}" srcOrd="1" destOrd="0" presId="urn:microsoft.com/office/officeart/2016/7/layout/RepeatingBendingProcessNew"/>
    <dgm:cxn modelId="{F50D1C1A-03E6-F94C-B16A-762A65C53D5E}" type="presOf" srcId="{F51D5463-9304-4496-B2DE-206DDD871CD3}" destId="{3E1A3808-AF74-9746-A24D-75EC3C18297A}" srcOrd="0" destOrd="0" presId="urn:microsoft.com/office/officeart/2016/7/layout/RepeatingBendingProcessNew"/>
    <dgm:cxn modelId="{2C27981A-AE97-3C49-8F8A-AB2630C1DC78}" type="presOf" srcId="{F2064EFE-58D6-D14F-98F9-6B77AEC4BFD5}" destId="{B72B5C30-5A2B-2A4F-A6FE-7C4F337E3382}" srcOrd="1" destOrd="0" presId="urn:microsoft.com/office/officeart/2016/7/layout/RepeatingBendingProcessNew"/>
    <dgm:cxn modelId="{C592291C-0AF4-2249-8F62-AEB21D2A8267}" type="presOf" srcId="{692911D6-6EF4-44ED-A857-46819DA8F720}" destId="{DF72AEFD-7990-984D-930D-40E7B906F16F}" srcOrd="0" destOrd="0" presId="urn:microsoft.com/office/officeart/2016/7/layout/RepeatingBendingProcessNew"/>
    <dgm:cxn modelId="{6C9D021D-EE83-4907-874F-C9E7B5A323F8}" srcId="{CDDE1AEF-0016-414A-9C5C-F14345AD55CE}" destId="{583A2139-AB60-4E5E-91A2-BFF93E34B99D}" srcOrd="5" destOrd="0" parTransId="{4B948F14-4F18-453F-B39F-92C629E7448C}" sibTransId="{EC64B557-8684-45F9-84E3-B72B2A356070}"/>
    <dgm:cxn modelId="{D5317E1F-E5EF-1B4A-917B-90E9795416B7}" type="presOf" srcId="{53592B20-23D2-4F72-BB50-99205041E6AE}" destId="{657BD001-1FF9-8F4C-92BF-A837D7B54633}" srcOrd="1" destOrd="0" presId="urn:microsoft.com/office/officeart/2016/7/layout/RepeatingBendingProcessNew"/>
    <dgm:cxn modelId="{86DC7B21-D4B8-B147-8448-EEA42FCE8BD6}" type="presOf" srcId="{B42DFBA6-E20B-4A24-AC36-E4AB342E8AD3}" destId="{26F9CAFF-4B22-1A4E-BC10-820DC3C89599}" srcOrd="0" destOrd="0" presId="urn:microsoft.com/office/officeart/2016/7/layout/RepeatingBendingProcessNew"/>
    <dgm:cxn modelId="{DC923826-8342-4AF7-9041-30B7D26F2614}" srcId="{CDDE1AEF-0016-414A-9C5C-F14345AD55CE}" destId="{DC2660BB-6335-4F71-B03F-396272A45835}" srcOrd="3" destOrd="0" parTransId="{B74A3502-3677-4C55-9658-2DCE4DB7437E}" sibTransId="{45CE7740-C023-461F-BF27-9FECB37C1133}"/>
    <dgm:cxn modelId="{EA1A7E27-5799-8249-8A6B-66A80CB0C4C0}" srcId="{CDDE1AEF-0016-414A-9C5C-F14345AD55CE}" destId="{26FA829F-F4BC-BB4A-9972-F2C5C02CFD2D}" srcOrd="10" destOrd="0" parTransId="{37B0AB15-F3F8-AE41-950D-5EA8124D25B4}" sibTransId="{F446F3C1-25B9-6A47-BF94-6FC0DAF0AD5E}"/>
    <dgm:cxn modelId="{F9355228-9760-654F-B3D7-FCE6517E2152}" type="presOf" srcId="{C0BB75B2-D4C1-8B44-A5AC-E5054CDDACD6}" destId="{1851FF2C-489F-A14E-BDAC-AF0E62823F78}" srcOrd="0" destOrd="0" presId="urn:microsoft.com/office/officeart/2016/7/layout/RepeatingBendingProcessNew"/>
    <dgm:cxn modelId="{1CF1DC2B-8921-F143-B56E-6186CEE18019}" srcId="{CDDE1AEF-0016-414A-9C5C-F14345AD55CE}" destId="{7EA75C1B-D49A-5D44-AA31-2B17DA4AABD3}" srcOrd="15" destOrd="0" parTransId="{D4C40286-4F37-CA4C-A8AF-3158C649F822}" sibTransId="{F2064EFE-58D6-D14F-98F9-6B77AEC4BFD5}"/>
    <dgm:cxn modelId="{A588012D-C923-7143-948D-ED9DC60464F0}" type="presOf" srcId="{7EA75C1B-D49A-5D44-AA31-2B17DA4AABD3}" destId="{453DECC6-DD61-904D-AF0C-2622769D090E}" srcOrd="0" destOrd="0" presId="urn:microsoft.com/office/officeart/2016/7/layout/RepeatingBendingProcessNew"/>
    <dgm:cxn modelId="{6B0E1530-400E-DE4C-9508-BA52FF817583}" srcId="{CDDE1AEF-0016-414A-9C5C-F14345AD55CE}" destId="{C0BB75B2-D4C1-8B44-A5AC-E5054CDDACD6}" srcOrd="11" destOrd="0" parTransId="{0DBF78C9-E138-1A48-AE16-D3D6B4C92615}" sibTransId="{FC1BCEFF-1B26-5641-9C36-1D92745C8B08}"/>
    <dgm:cxn modelId="{8FECAE31-893C-FC4A-A85D-5ED7FC9CD67C}" type="presOf" srcId="{0F22D952-4F1A-42E9-9EDB-6A03CB156DD2}" destId="{F0A7A610-E410-2E41-8435-EEE64FFB8C2B}" srcOrd="0" destOrd="0" presId="urn:microsoft.com/office/officeart/2016/7/layout/RepeatingBendingProcessNew"/>
    <dgm:cxn modelId="{3B479632-BD93-2841-BFE0-87FB7E7241B1}" srcId="{CDDE1AEF-0016-414A-9C5C-F14345AD55CE}" destId="{42B3DB56-8CBE-EB4D-9382-FEB8857D09D2}" srcOrd="17" destOrd="0" parTransId="{39C27EDD-31EA-8C49-89EA-95FF3B8BDCF8}" sibTransId="{4960B43A-09B3-9C4C-B208-663864AD94E7}"/>
    <dgm:cxn modelId="{B8613D37-4735-EF45-84BD-E9849E30C253}" type="presOf" srcId="{21C25FD4-945E-4417-AC6F-48C3C1B0BFC8}" destId="{83F0AD23-BC07-0B41-A51D-19ED7CAD647B}" srcOrd="1" destOrd="0" presId="urn:microsoft.com/office/officeart/2016/7/layout/RepeatingBendingProcessNew"/>
    <dgm:cxn modelId="{408F473B-9A01-4CCF-914D-1DDC7B2668C3}" srcId="{CDDE1AEF-0016-414A-9C5C-F14345AD55CE}" destId="{F592AC41-814B-49E8-ADB6-6A6892E5BDBE}" srcOrd="9" destOrd="0" parTransId="{B7DB7C11-48DD-4D07-AB2F-0675EB42C113}" sibTransId="{B42DFBA6-E20B-4A24-AC36-E4AB342E8AD3}"/>
    <dgm:cxn modelId="{A88F9B3E-ADB1-4567-87C5-03B8E2D01A71}" srcId="{CDDE1AEF-0016-414A-9C5C-F14345AD55CE}" destId="{CEBEFBAE-2486-44BD-B17C-3C4DD3F6AA6E}" srcOrd="4" destOrd="0" parTransId="{3C0CC467-8A3C-4BE5-8408-417C8132D195}" sibTransId="{0F22D952-4F1A-42E9-9EDB-6A03CB156DD2}"/>
    <dgm:cxn modelId="{0E13FA44-143C-5747-A108-8DFAADE68780}" type="presOf" srcId="{08DEFEEB-C072-B14B-BD0E-DE129DCD5B02}" destId="{CDC99E51-20AE-2C4D-B9AC-E02691BDCEC5}" srcOrd="0" destOrd="0" presId="urn:microsoft.com/office/officeart/2016/7/layout/RepeatingBendingProcessNew"/>
    <dgm:cxn modelId="{1D75104E-0191-6243-9E27-1F12432D4FFA}" type="presOf" srcId="{F592AC41-814B-49E8-ADB6-6A6892E5BDBE}" destId="{35AA7EE0-304A-704D-9324-30D5F7EE616D}" srcOrd="0" destOrd="0" presId="urn:microsoft.com/office/officeart/2016/7/layout/RepeatingBendingProcessNew"/>
    <dgm:cxn modelId="{7969AA53-B7B8-B449-8F15-7AA2D99F8F20}" type="presOf" srcId="{EC64B557-8684-45F9-84E3-B72B2A356070}" destId="{A830276B-666A-324C-BA2E-711CE0B98E16}" srcOrd="1" destOrd="0" presId="urn:microsoft.com/office/officeart/2016/7/layout/RepeatingBendingProcessNew"/>
    <dgm:cxn modelId="{B27B565F-2C2B-704A-9AC4-98BDC8291AD3}" type="presOf" srcId="{4C2555F2-C8BC-4FF8-A7EF-991A1C22FE39}" destId="{DEDDE352-AE75-EE44-8DFD-4D56C60DDE09}" srcOrd="0" destOrd="0" presId="urn:microsoft.com/office/officeart/2016/7/layout/RepeatingBendingProcessNew"/>
    <dgm:cxn modelId="{9AD82E62-1217-44A4-8219-9F7689FF28BD}" srcId="{CDDE1AEF-0016-414A-9C5C-F14345AD55CE}" destId="{5C989200-94CA-4246-A116-F6445DA5BA96}" srcOrd="8" destOrd="0" parTransId="{AC3C13C6-83E6-4BDB-AA53-2DBC4AD2CFB7}" sibTransId="{F51D5463-9304-4496-B2DE-206DDD871CD3}"/>
    <dgm:cxn modelId="{DB55CF68-3815-0044-AEAD-6542983BF78F}" type="presOf" srcId="{565818A9-AA2B-4B84-BA1E-56825A8774D3}" destId="{35F0DA47-038C-7C40-B206-97B0772191D0}" srcOrd="1" destOrd="0" presId="urn:microsoft.com/office/officeart/2016/7/layout/RepeatingBendingProcessNew"/>
    <dgm:cxn modelId="{870D3E6D-3089-3543-B484-E09A89344E88}" type="presOf" srcId="{A313F280-61D2-42B6-BE69-EA66DCE3E674}" destId="{4B39F65C-A5BC-6347-A9DE-BB0AD68D9214}" srcOrd="0" destOrd="0" presId="urn:microsoft.com/office/officeart/2016/7/layout/RepeatingBendingProcessNew"/>
    <dgm:cxn modelId="{ECB6D877-8107-C446-B602-29A1E8AB6C99}" type="presOf" srcId="{CDDE1AEF-0016-414A-9C5C-F14345AD55CE}" destId="{30615F26-28C0-B749-A709-F366A4E6E187}" srcOrd="0" destOrd="0" presId="urn:microsoft.com/office/officeart/2016/7/layout/RepeatingBendingProcessNew"/>
    <dgm:cxn modelId="{A8E8087C-7F84-41CB-A7B3-181F14E00053}" srcId="{CDDE1AEF-0016-414A-9C5C-F14345AD55CE}" destId="{4C2555F2-C8BC-4FF8-A7EF-991A1C22FE39}" srcOrd="0" destOrd="0" parTransId="{993ECA53-1A4D-432D-A58E-CCCF189E6AF1}" sibTransId="{820AC89D-E8C3-490F-90E4-5CC84BCFD39D}"/>
    <dgm:cxn modelId="{B3ECE081-1C74-6E47-883C-916C774A3473}" type="presOf" srcId="{6444EE0D-104C-C648-A59D-FF5CBC2E0078}" destId="{3282CA7F-A4B2-8C45-A77D-1F510696139E}" srcOrd="1" destOrd="0" presId="urn:microsoft.com/office/officeart/2016/7/layout/RepeatingBendingProcessNew"/>
    <dgm:cxn modelId="{8811E685-387A-8E44-840C-7469D1FBC44C}" type="presOf" srcId="{565818A9-AA2B-4B84-BA1E-56825A8774D3}" destId="{F6916B09-BE33-3E40-A709-1507C062BD32}" srcOrd="0" destOrd="0" presId="urn:microsoft.com/office/officeart/2016/7/layout/RepeatingBendingProcessNew"/>
    <dgm:cxn modelId="{63108889-6129-CD43-BE48-241AA3877F6F}" type="presOf" srcId="{21C25FD4-945E-4417-AC6F-48C3C1B0BFC8}" destId="{E5F0A454-EC18-F440-AA6A-C45B495DDF78}" srcOrd="0" destOrd="0" presId="urn:microsoft.com/office/officeart/2016/7/layout/RepeatingBendingProcessNew"/>
    <dgm:cxn modelId="{69B71B93-E72C-814A-A3FD-B35BDF33A54B}" type="presOf" srcId="{583A2139-AB60-4E5E-91A2-BFF93E34B99D}" destId="{96973F5E-5F13-0948-8F26-116AFA91085E}" srcOrd="0" destOrd="0" presId="urn:microsoft.com/office/officeart/2016/7/layout/RepeatingBendingProcessNew"/>
    <dgm:cxn modelId="{F1973C94-32B2-0143-B40E-3D6D7D7C9F7D}" type="presOf" srcId="{60E1E4B4-3800-5442-9E46-6C3BBE9A793A}" destId="{D84BEAC8-2A69-4441-9BAE-979C3A3830F8}" srcOrd="1" destOrd="0" presId="urn:microsoft.com/office/officeart/2016/7/layout/RepeatingBendingProcessNew"/>
    <dgm:cxn modelId="{7F6F5996-0D91-A848-AC21-6C4CCFBEC9A5}" srcId="{CDDE1AEF-0016-414A-9C5C-F14345AD55CE}" destId="{0C15AA3A-FF75-354C-9E6B-58CAF27BA71A}" srcOrd="16" destOrd="0" parTransId="{2D3E2C40-9BA5-A84F-A3FB-F622046B0F6C}" sibTransId="{60E1E4B4-3800-5442-9E46-6C3BBE9A793A}"/>
    <dgm:cxn modelId="{E42DE69B-F81D-814F-983C-2EF1103053CB}" type="presOf" srcId="{FC1BCEFF-1B26-5641-9C36-1D92745C8B08}" destId="{09A217A1-2AF4-C944-A149-BC2B7F067511}" srcOrd="0" destOrd="0" presId="urn:microsoft.com/office/officeart/2016/7/layout/RepeatingBendingProcessNew"/>
    <dgm:cxn modelId="{D3345B9D-7E64-374A-844F-403A7C9E8B12}" type="presOf" srcId="{CEBEFBAE-2486-44BD-B17C-3C4DD3F6AA6E}" destId="{904AB06D-3460-054D-B465-BFAF1E9FFDBE}" srcOrd="0" destOrd="0" presId="urn:microsoft.com/office/officeart/2016/7/layout/RepeatingBendingProcessNew"/>
    <dgm:cxn modelId="{B8A8819D-E4F3-ED41-95D6-375608FDE75E}" type="presOf" srcId="{820AC89D-E8C3-490F-90E4-5CC84BCFD39D}" destId="{8C941DE3-F6A8-C344-8854-EE4C3DE37B49}" srcOrd="1" destOrd="0" presId="urn:microsoft.com/office/officeart/2016/7/layout/RepeatingBendingProcessNew"/>
    <dgm:cxn modelId="{020388A0-7553-134D-BF95-FA1BC1010FE2}" type="presOf" srcId="{9555619C-F4CE-E04D-B8C9-F8C469B36957}" destId="{3DEDE1B4-D8CD-7143-B01F-0D6E5BBE16AA}" srcOrd="0" destOrd="0" presId="urn:microsoft.com/office/officeart/2016/7/layout/RepeatingBendingProcessNew"/>
    <dgm:cxn modelId="{54331FA9-A189-4776-B66C-1EC6B6B26AD4}" srcId="{CDDE1AEF-0016-414A-9C5C-F14345AD55CE}" destId="{CB90729E-649A-4C4F-9FF5-0D038E599342}" srcOrd="2" destOrd="0" parTransId="{A4F12381-536C-4EF1-8EA7-AC67722324B5}" sibTransId="{21C25FD4-945E-4417-AC6F-48C3C1B0BFC8}"/>
    <dgm:cxn modelId="{A3E831A9-001D-3D42-8B56-34C55D23C53E}" type="presOf" srcId="{F446F3C1-25B9-6A47-BF94-6FC0DAF0AD5E}" destId="{2C016007-5E96-AD41-B4C5-334193B3E9AC}" srcOrd="0" destOrd="0" presId="urn:microsoft.com/office/officeart/2016/7/layout/RepeatingBendingProcessNew"/>
    <dgm:cxn modelId="{013847AA-9FA5-C74C-8C64-8EB0C41A21A8}" type="presOf" srcId="{F51D5463-9304-4496-B2DE-206DDD871CD3}" destId="{F13919BC-DAB8-894F-964C-8EFDE896A5AD}" srcOrd="1" destOrd="0" presId="urn:microsoft.com/office/officeart/2016/7/layout/RepeatingBendingProcessNew"/>
    <dgm:cxn modelId="{7CE249AC-0C5A-2C4B-BBEB-9950188B6D4C}" type="presOf" srcId="{F446F3C1-25B9-6A47-BF94-6FC0DAF0AD5E}" destId="{CD9FE14C-10C9-BF44-9D4E-FC25E4A366DC}" srcOrd="1" destOrd="0" presId="urn:microsoft.com/office/officeart/2016/7/layout/RepeatingBendingProcessNew"/>
    <dgm:cxn modelId="{D38E10B0-DA7A-A242-8B4E-123769E134BD}" type="presOf" srcId="{0F22D952-4F1A-42E9-9EDB-6A03CB156DD2}" destId="{6747DC64-BEDD-5C41-B521-BC7EB72F7A08}" srcOrd="1" destOrd="0" presId="urn:microsoft.com/office/officeart/2016/7/layout/RepeatingBendingProcessNew"/>
    <dgm:cxn modelId="{BC06F7B0-A81A-DC4E-A906-0D7CC6D904CE}" srcId="{CDDE1AEF-0016-414A-9C5C-F14345AD55CE}" destId="{9555619C-F4CE-E04D-B8C9-F8C469B36957}" srcOrd="14" destOrd="0" parTransId="{CA7C6632-F413-A34C-83A2-27E28ED899CD}" sibTransId="{87E806D0-C93B-EA4B-8217-9A1A0376905A}"/>
    <dgm:cxn modelId="{B7A4C2B6-4856-BE40-9931-C209486C2CF5}" type="presOf" srcId="{F2064EFE-58D6-D14F-98F9-6B77AEC4BFD5}" destId="{4F1F48D6-72F4-4049-9D10-FC040D246ABB}" srcOrd="0" destOrd="0" presId="urn:microsoft.com/office/officeart/2016/7/layout/RepeatingBendingProcessNew"/>
    <dgm:cxn modelId="{B8EC2DB8-2937-964C-8E02-96C311A4F311}" type="presOf" srcId="{87E806D0-C93B-EA4B-8217-9A1A0376905A}" destId="{A78A4512-9719-2547-A216-B192CEFB3E41}" srcOrd="1" destOrd="0" presId="urn:microsoft.com/office/officeart/2016/7/layout/RepeatingBendingProcessNew"/>
    <dgm:cxn modelId="{1C14AAB9-99D7-3A40-A529-1C1646210458}" type="presOf" srcId="{42B3DB56-8CBE-EB4D-9382-FEB8857D09D2}" destId="{845E5AEE-6262-8246-A7D1-76BEF4CCF352}" srcOrd="0" destOrd="0" presId="urn:microsoft.com/office/officeart/2016/7/layout/RepeatingBendingProcessNew"/>
    <dgm:cxn modelId="{CC9C56BC-4A27-094F-A2D7-1F233E697E62}" type="presOf" srcId="{DC2660BB-6335-4F71-B03F-396272A45835}" destId="{8909234C-330D-E54A-ABC5-A2EED6123F11}" srcOrd="0" destOrd="0" presId="urn:microsoft.com/office/officeart/2016/7/layout/RepeatingBendingProcessNew"/>
    <dgm:cxn modelId="{60E3CDBE-2429-7442-BACD-02E676ED086F}" type="presOf" srcId="{BE4EF72A-F919-3A45-9F3F-1B0941BE635F}" destId="{3E7E62E0-79F3-374B-AC2B-2C73E312A036}" srcOrd="0" destOrd="0" presId="urn:microsoft.com/office/officeart/2016/7/layout/RepeatingBendingProcessNew"/>
    <dgm:cxn modelId="{0F229AC0-0088-414E-A891-A62572B18E37}" type="presOf" srcId="{45CE7740-C023-461F-BF27-9FECB37C1133}" destId="{9CB2A6B1-E88E-984C-B80A-57F40C3237C8}" srcOrd="1" destOrd="0" presId="urn:microsoft.com/office/officeart/2016/7/layout/RepeatingBendingProcessNew"/>
    <dgm:cxn modelId="{E10B30C4-1B60-5741-B721-85D274EB712C}" type="presOf" srcId="{5C989200-94CA-4246-A116-F6445DA5BA96}" destId="{E4373A41-6535-294D-B282-1CF08BC9DE86}" srcOrd="0" destOrd="0" presId="urn:microsoft.com/office/officeart/2016/7/layout/RepeatingBendingProcessNew"/>
    <dgm:cxn modelId="{B8FC60CB-06AC-AD49-A678-66DAB39A13F9}" type="presOf" srcId="{CB90729E-649A-4C4F-9FF5-0D038E599342}" destId="{5EE32F95-4A99-9F43-9BE5-36BE3E8578FF}" srcOrd="0" destOrd="0" presId="urn:microsoft.com/office/officeart/2016/7/layout/RepeatingBendingProcessNew"/>
    <dgm:cxn modelId="{446849CC-F5A5-A345-927E-DAD6C32B13E9}" srcId="{CDDE1AEF-0016-414A-9C5C-F14345AD55CE}" destId="{1E078ECC-12D7-B248-AF47-C2B039136F5B}" srcOrd="12" destOrd="0" parTransId="{82F90646-D3F8-B144-A284-B039D04570BA}" sibTransId="{BE4EF72A-F919-3A45-9F3F-1B0941BE635F}"/>
    <dgm:cxn modelId="{76B994CC-415F-B244-8AC7-E3A37D8BC384}" type="presOf" srcId="{820AC89D-E8C3-490F-90E4-5CC84BCFD39D}" destId="{EC42A119-044F-4B4E-B54E-D734A803C2AF}" srcOrd="0" destOrd="0" presId="urn:microsoft.com/office/officeart/2016/7/layout/RepeatingBendingProcessNew"/>
    <dgm:cxn modelId="{D2F433D3-1F25-A144-AA2C-3B1F39BBED8A}" type="presOf" srcId="{1E078ECC-12D7-B248-AF47-C2B039136F5B}" destId="{B85A3065-9DB9-B340-AE9C-0D7A105465EB}" srcOrd="0" destOrd="0" presId="urn:microsoft.com/office/officeart/2016/7/layout/RepeatingBendingProcessNew"/>
    <dgm:cxn modelId="{056989D3-6423-4017-ABC6-C4E5CDD40759}" srcId="{CDDE1AEF-0016-414A-9C5C-F14345AD55CE}" destId="{A313F280-61D2-42B6-BE69-EA66DCE3E674}" srcOrd="6" destOrd="0" parTransId="{30C7F54D-52FA-40D6-AD5F-7E99BA4D7269}" sibTransId="{53592B20-23D2-4F72-BB50-99205041E6AE}"/>
    <dgm:cxn modelId="{42B439D7-B267-C245-8F9B-E31D54D62863}" srcId="{CDDE1AEF-0016-414A-9C5C-F14345AD55CE}" destId="{08DEFEEB-C072-B14B-BD0E-DE129DCD5B02}" srcOrd="13" destOrd="0" parTransId="{A6D9EECE-EE89-3D43-BFEF-0286CDA1942A}" sibTransId="{6444EE0D-104C-C648-A59D-FF5CBC2E0078}"/>
    <dgm:cxn modelId="{D2B5C2D7-2C6D-8F47-9E9B-42917186922C}" type="presOf" srcId="{0C15AA3A-FF75-354C-9E6B-58CAF27BA71A}" destId="{5B816795-17AD-4145-88AD-FA9DCEDB6241}" srcOrd="0" destOrd="0" presId="urn:microsoft.com/office/officeart/2016/7/layout/RepeatingBendingProcessNew"/>
    <dgm:cxn modelId="{223616DD-FF17-C749-B927-AF87E5B7EFA2}" type="presOf" srcId="{2FCB6C0C-9E8F-4FDC-BEAC-8734517FD8FF}" destId="{05ED05B9-621D-7F4F-B100-133D177E414D}" srcOrd="1" destOrd="0" presId="urn:microsoft.com/office/officeart/2016/7/layout/RepeatingBendingProcessNew"/>
    <dgm:cxn modelId="{35CD12DE-4676-CC40-A7AD-F708A94375E8}" type="presOf" srcId="{6444EE0D-104C-C648-A59D-FF5CBC2E0078}" destId="{A372A3E3-9913-1C4F-A2E3-F16D90396C34}" srcOrd="0" destOrd="0" presId="urn:microsoft.com/office/officeart/2016/7/layout/RepeatingBendingProcessNew"/>
    <dgm:cxn modelId="{05C192DF-2875-094E-8D63-81CF836EDC3D}" type="presOf" srcId="{2FCB6C0C-9E8F-4FDC-BEAC-8734517FD8FF}" destId="{27AEAFC6-00C5-B248-B7C6-A81E3757D1A3}" srcOrd="0" destOrd="0" presId="urn:microsoft.com/office/officeart/2016/7/layout/RepeatingBendingProcessNew"/>
    <dgm:cxn modelId="{9B7DA5E1-7E35-D448-B5DF-BCEDF5188E97}" type="presOf" srcId="{60E1E4B4-3800-5442-9E46-6C3BBE9A793A}" destId="{8BA3B726-D793-E342-B980-4119A47B62AF}" srcOrd="0" destOrd="0" presId="urn:microsoft.com/office/officeart/2016/7/layout/RepeatingBendingProcessNew"/>
    <dgm:cxn modelId="{8B324CE2-7B9A-0A49-83AB-8C3AC7EF3C6B}" type="presOf" srcId="{9AEDCC5F-198A-4A61-9D1A-CCA50B8B4383}" destId="{EB4F6D76-12D6-9547-B9ED-2A5C383FC309}" srcOrd="0" destOrd="0" presId="urn:microsoft.com/office/officeart/2016/7/layout/RepeatingBendingProcessNew"/>
    <dgm:cxn modelId="{3F4866E6-4E22-4800-B9E5-3306E8EE450F}" srcId="{CDDE1AEF-0016-414A-9C5C-F14345AD55CE}" destId="{692911D6-6EF4-44ED-A857-46819DA8F720}" srcOrd="7" destOrd="0" parTransId="{126088D1-C536-4DC1-A821-75825F35DB56}" sibTransId="{565818A9-AA2B-4B84-BA1E-56825A8774D3}"/>
    <dgm:cxn modelId="{A7C248E8-0CD3-1045-AD1E-A2FA0A18391A}" type="presOf" srcId="{26FA829F-F4BC-BB4A-9972-F2C5C02CFD2D}" destId="{1143F875-6695-7143-8D7F-4A10C445AFEA}" srcOrd="0" destOrd="0" presId="urn:microsoft.com/office/officeart/2016/7/layout/RepeatingBendingProcessNew"/>
    <dgm:cxn modelId="{E8BCE2F2-C844-47FD-A01A-B5E573EF7EEF}" srcId="{CDDE1AEF-0016-414A-9C5C-F14345AD55CE}" destId="{9AEDCC5F-198A-4A61-9D1A-CCA50B8B4383}" srcOrd="1" destOrd="0" parTransId="{640815C8-75C7-4739-BD52-8AA836E3231D}" sibTransId="{2FCB6C0C-9E8F-4FDC-BEAC-8734517FD8FF}"/>
    <dgm:cxn modelId="{7C1053F4-085D-1441-A96C-8E334ED91A40}" type="presOf" srcId="{45CE7740-C023-461F-BF27-9FECB37C1133}" destId="{3A7D6749-F079-5D4F-AF9B-7F7C61658885}" srcOrd="0" destOrd="0" presId="urn:microsoft.com/office/officeart/2016/7/layout/RepeatingBendingProcessNew"/>
    <dgm:cxn modelId="{8282CFF8-3706-2448-87E3-936D71C97016}" type="presOf" srcId="{53592B20-23D2-4F72-BB50-99205041E6AE}" destId="{0E22ACC4-F74F-894E-8574-3F123653B899}" srcOrd="0" destOrd="0" presId="urn:microsoft.com/office/officeart/2016/7/layout/RepeatingBendingProcessNew"/>
    <dgm:cxn modelId="{B34AE649-6E2F-7A40-AB06-B9AB6730B078}" type="presParOf" srcId="{30615F26-28C0-B749-A709-F366A4E6E187}" destId="{DEDDE352-AE75-EE44-8DFD-4D56C60DDE09}" srcOrd="0" destOrd="0" presId="urn:microsoft.com/office/officeart/2016/7/layout/RepeatingBendingProcessNew"/>
    <dgm:cxn modelId="{30F394CE-8376-2948-AF30-1438A290366C}" type="presParOf" srcId="{30615F26-28C0-B749-A709-F366A4E6E187}" destId="{EC42A119-044F-4B4E-B54E-D734A803C2AF}" srcOrd="1" destOrd="0" presId="urn:microsoft.com/office/officeart/2016/7/layout/RepeatingBendingProcessNew"/>
    <dgm:cxn modelId="{D0C0DE92-4DBA-824F-B75B-420417F2D374}" type="presParOf" srcId="{EC42A119-044F-4B4E-B54E-D734A803C2AF}" destId="{8C941DE3-F6A8-C344-8854-EE4C3DE37B49}" srcOrd="0" destOrd="0" presId="urn:microsoft.com/office/officeart/2016/7/layout/RepeatingBendingProcessNew"/>
    <dgm:cxn modelId="{EAD8C295-6EF7-AC43-ACC8-9C6048FBE836}" type="presParOf" srcId="{30615F26-28C0-B749-A709-F366A4E6E187}" destId="{EB4F6D76-12D6-9547-B9ED-2A5C383FC309}" srcOrd="2" destOrd="0" presId="urn:microsoft.com/office/officeart/2016/7/layout/RepeatingBendingProcessNew"/>
    <dgm:cxn modelId="{D8680A18-9166-AA44-8CAE-C5EC2D6BE19F}" type="presParOf" srcId="{30615F26-28C0-B749-A709-F366A4E6E187}" destId="{27AEAFC6-00C5-B248-B7C6-A81E3757D1A3}" srcOrd="3" destOrd="0" presId="urn:microsoft.com/office/officeart/2016/7/layout/RepeatingBendingProcessNew"/>
    <dgm:cxn modelId="{A89DDD7A-779B-4B49-874A-82B6E8B9A384}" type="presParOf" srcId="{27AEAFC6-00C5-B248-B7C6-A81E3757D1A3}" destId="{05ED05B9-621D-7F4F-B100-133D177E414D}" srcOrd="0" destOrd="0" presId="urn:microsoft.com/office/officeart/2016/7/layout/RepeatingBendingProcessNew"/>
    <dgm:cxn modelId="{4D8905E0-8ED6-C349-98ED-A448EA669E67}" type="presParOf" srcId="{30615F26-28C0-B749-A709-F366A4E6E187}" destId="{5EE32F95-4A99-9F43-9BE5-36BE3E8578FF}" srcOrd="4" destOrd="0" presId="urn:microsoft.com/office/officeart/2016/7/layout/RepeatingBendingProcessNew"/>
    <dgm:cxn modelId="{6DE926E2-45B1-1444-969D-74FF6B74AE18}" type="presParOf" srcId="{30615F26-28C0-B749-A709-F366A4E6E187}" destId="{E5F0A454-EC18-F440-AA6A-C45B495DDF78}" srcOrd="5" destOrd="0" presId="urn:microsoft.com/office/officeart/2016/7/layout/RepeatingBendingProcessNew"/>
    <dgm:cxn modelId="{DB8E549C-66E0-9B41-A3EE-A786FC7C237A}" type="presParOf" srcId="{E5F0A454-EC18-F440-AA6A-C45B495DDF78}" destId="{83F0AD23-BC07-0B41-A51D-19ED7CAD647B}" srcOrd="0" destOrd="0" presId="urn:microsoft.com/office/officeart/2016/7/layout/RepeatingBendingProcessNew"/>
    <dgm:cxn modelId="{88FD486C-C2A1-104D-B142-21F2C9FB7BBE}" type="presParOf" srcId="{30615F26-28C0-B749-A709-F366A4E6E187}" destId="{8909234C-330D-E54A-ABC5-A2EED6123F11}" srcOrd="6" destOrd="0" presId="urn:microsoft.com/office/officeart/2016/7/layout/RepeatingBendingProcessNew"/>
    <dgm:cxn modelId="{0797DD49-5C49-D54F-901B-5A71A89C6B6E}" type="presParOf" srcId="{30615F26-28C0-B749-A709-F366A4E6E187}" destId="{3A7D6749-F079-5D4F-AF9B-7F7C61658885}" srcOrd="7" destOrd="0" presId="urn:microsoft.com/office/officeart/2016/7/layout/RepeatingBendingProcessNew"/>
    <dgm:cxn modelId="{E074FDF0-12EC-B848-8B96-2ED3F36BE8C3}" type="presParOf" srcId="{3A7D6749-F079-5D4F-AF9B-7F7C61658885}" destId="{9CB2A6B1-E88E-984C-B80A-57F40C3237C8}" srcOrd="0" destOrd="0" presId="urn:microsoft.com/office/officeart/2016/7/layout/RepeatingBendingProcessNew"/>
    <dgm:cxn modelId="{A4919075-3647-5143-AA0F-F1FC880FD1CD}" type="presParOf" srcId="{30615F26-28C0-B749-A709-F366A4E6E187}" destId="{904AB06D-3460-054D-B465-BFAF1E9FFDBE}" srcOrd="8" destOrd="0" presId="urn:microsoft.com/office/officeart/2016/7/layout/RepeatingBendingProcessNew"/>
    <dgm:cxn modelId="{884657A5-0C4A-9444-95E6-1942FE094B22}" type="presParOf" srcId="{30615F26-28C0-B749-A709-F366A4E6E187}" destId="{F0A7A610-E410-2E41-8435-EEE64FFB8C2B}" srcOrd="9" destOrd="0" presId="urn:microsoft.com/office/officeart/2016/7/layout/RepeatingBendingProcessNew"/>
    <dgm:cxn modelId="{8195D7C2-E483-FA44-B3C2-A9150271615A}" type="presParOf" srcId="{F0A7A610-E410-2E41-8435-EEE64FFB8C2B}" destId="{6747DC64-BEDD-5C41-B521-BC7EB72F7A08}" srcOrd="0" destOrd="0" presId="urn:microsoft.com/office/officeart/2016/7/layout/RepeatingBendingProcessNew"/>
    <dgm:cxn modelId="{DC7C5A79-2029-FF4C-91F2-B84C29AB313E}" type="presParOf" srcId="{30615F26-28C0-B749-A709-F366A4E6E187}" destId="{96973F5E-5F13-0948-8F26-116AFA91085E}" srcOrd="10" destOrd="0" presId="urn:microsoft.com/office/officeart/2016/7/layout/RepeatingBendingProcessNew"/>
    <dgm:cxn modelId="{6F8A8EEF-9716-6847-A425-D75C495790A4}" type="presParOf" srcId="{30615F26-28C0-B749-A709-F366A4E6E187}" destId="{9D33C20F-0C93-2548-9D72-86F78E0F3E14}" srcOrd="11" destOrd="0" presId="urn:microsoft.com/office/officeart/2016/7/layout/RepeatingBendingProcessNew"/>
    <dgm:cxn modelId="{E6B6AFD9-A731-164D-9D88-62874DA3A01E}" type="presParOf" srcId="{9D33C20F-0C93-2548-9D72-86F78E0F3E14}" destId="{A830276B-666A-324C-BA2E-711CE0B98E16}" srcOrd="0" destOrd="0" presId="urn:microsoft.com/office/officeart/2016/7/layout/RepeatingBendingProcessNew"/>
    <dgm:cxn modelId="{913445F1-6CC3-B143-A2B8-D6B885B74A3D}" type="presParOf" srcId="{30615F26-28C0-B749-A709-F366A4E6E187}" destId="{4B39F65C-A5BC-6347-A9DE-BB0AD68D9214}" srcOrd="12" destOrd="0" presId="urn:microsoft.com/office/officeart/2016/7/layout/RepeatingBendingProcessNew"/>
    <dgm:cxn modelId="{E7254A9D-98ED-E741-A6F2-A1C1F931CEAA}" type="presParOf" srcId="{30615F26-28C0-B749-A709-F366A4E6E187}" destId="{0E22ACC4-F74F-894E-8574-3F123653B899}" srcOrd="13" destOrd="0" presId="urn:microsoft.com/office/officeart/2016/7/layout/RepeatingBendingProcessNew"/>
    <dgm:cxn modelId="{C4AA0E13-717E-2F48-959D-8D9070CDADC9}" type="presParOf" srcId="{0E22ACC4-F74F-894E-8574-3F123653B899}" destId="{657BD001-1FF9-8F4C-92BF-A837D7B54633}" srcOrd="0" destOrd="0" presId="urn:microsoft.com/office/officeart/2016/7/layout/RepeatingBendingProcessNew"/>
    <dgm:cxn modelId="{066C4FF3-E20B-DA41-8E9D-DD6213DCAEAD}" type="presParOf" srcId="{30615F26-28C0-B749-A709-F366A4E6E187}" destId="{DF72AEFD-7990-984D-930D-40E7B906F16F}" srcOrd="14" destOrd="0" presId="urn:microsoft.com/office/officeart/2016/7/layout/RepeatingBendingProcessNew"/>
    <dgm:cxn modelId="{A720DE75-B334-C246-AE30-37A8DEB103A7}" type="presParOf" srcId="{30615F26-28C0-B749-A709-F366A4E6E187}" destId="{F6916B09-BE33-3E40-A709-1507C062BD32}" srcOrd="15" destOrd="0" presId="urn:microsoft.com/office/officeart/2016/7/layout/RepeatingBendingProcessNew"/>
    <dgm:cxn modelId="{C5619669-E7DA-2549-8DDB-6C4D223AE30C}" type="presParOf" srcId="{F6916B09-BE33-3E40-A709-1507C062BD32}" destId="{35F0DA47-038C-7C40-B206-97B0772191D0}" srcOrd="0" destOrd="0" presId="urn:microsoft.com/office/officeart/2016/7/layout/RepeatingBendingProcessNew"/>
    <dgm:cxn modelId="{DF77A2F6-3066-7C46-B47A-3B587E53B18E}" type="presParOf" srcId="{30615F26-28C0-B749-A709-F366A4E6E187}" destId="{E4373A41-6535-294D-B282-1CF08BC9DE86}" srcOrd="16" destOrd="0" presId="urn:microsoft.com/office/officeart/2016/7/layout/RepeatingBendingProcessNew"/>
    <dgm:cxn modelId="{56BCAA00-EE3D-7941-8168-9F1890357A39}" type="presParOf" srcId="{30615F26-28C0-B749-A709-F366A4E6E187}" destId="{3E1A3808-AF74-9746-A24D-75EC3C18297A}" srcOrd="17" destOrd="0" presId="urn:microsoft.com/office/officeart/2016/7/layout/RepeatingBendingProcessNew"/>
    <dgm:cxn modelId="{1F5707E7-230F-3D46-B9CC-1C8973BD9FA4}" type="presParOf" srcId="{3E1A3808-AF74-9746-A24D-75EC3C18297A}" destId="{F13919BC-DAB8-894F-964C-8EFDE896A5AD}" srcOrd="0" destOrd="0" presId="urn:microsoft.com/office/officeart/2016/7/layout/RepeatingBendingProcessNew"/>
    <dgm:cxn modelId="{2B9D1968-6443-1342-B9C3-882D2505FFD7}" type="presParOf" srcId="{30615F26-28C0-B749-A709-F366A4E6E187}" destId="{35AA7EE0-304A-704D-9324-30D5F7EE616D}" srcOrd="18" destOrd="0" presId="urn:microsoft.com/office/officeart/2016/7/layout/RepeatingBendingProcessNew"/>
    <dgm:cxn modelId="{2294FBA5-3437-504D-B837-A4B11E613185}" type="presParOf" srcId="{30615F26-28C0-B749-A709-F366A4E6E187}" destId="{26F9CAFF-4B22-1A4E-BC10-820DC3C89599}" srcOrd="19" destOrd="0" presId="urn:microsoft.com/office/officeart/2016/7/layout/RepeatingBendingProcessNew"/>
    <dgm:cxn modelId="{A3960BE8-5B84-514A-A062-75BBB77EA263}" type="presParOf" srcId="{26F9CAFF-4B22-1A4E-BC10-820DC3C89599}" destId="{F7B6FB36-D056-BE43-9717-A8C9CC43AC9C}" srcOrd="0" destOrd="0" presId="urn:microsoft.com/office/officeart/2016/7/layout/RepeatingBendingProcessNew"/>
    <dgm:cxn modelId="{FA6026A2-A687-9B41-85F4-29096122B66F}" type="presParOf" srcId="{30615F26-28C0-B749-A709-F366A4E6E187}" destId="{1143F875-6695-7143-8D7F-4A10C445AFEA}" srcOrd="20" destOrd="0" presId="urn:microsoft.com/office/officeart/2016/7/layout/RepeatingBendingProcessNew"/>
    <dgm:cxn modelId="{4F72C192-F9D6-8B46-8E2D-6334F749165E}" type="presParOf" srcId="{30615F26-28C0-B749-A709-F366A4E6E187}" destId="{2C016007-5E96-AD41-B4C5-334193B3E9AC}" srcOrd="21" destOrd="0" presId="urn:microsoft.com/office/officeart/2016/7/layout/RepeatingBendingProcessNew"/>
    <dgm:cxn modelId="{C297276D-59D3-854A-B3B3-C7907C43D5FD}" type="presParOf" srcId="{2C016007-5E96-AD41-B4C5-334193B3E9AC}" destId="{CD9FE14C-10C9-BF44-9D4E-FC25E4A366DC}" srcOrd="0" destOrd="0" presId="urn:microsoft.com/office/officeart/2016/7/layout/RepeatingBendingProcessNew"/>
    <dgm:cxn modelId="{48D03B2C-A1BC-BA47-811C-DAA1208B8C8F}" type="presParOf" srcId="{30615F26-28C0-B749-A709-F366A4E6E187}" destId="{1851FF2C-489F-A14E-BDAC-AF0E62823F78}" srcOrd="22" destOrd="0" presId="urn:microsoft.com/office/officeart/2016/7/layout/RepeatingBendingProcessNew"/>
    <dgm:cxn modelId="{78352EA4-F41B-2C4C-86FB-4A82BE21509F}" type="presParOf" srcId="{30615F26-28C0-B749-A709-F366A4E6E187}" destId="{09A217A1-2AF4-C944-A149-BC2B7F067511}" srcOrd="23" destOrd="0" presId="urn:microsoft.com/office/officeart/2016/7/layout/RepeatingBendingProcessNew"/>
    <dgm:cxn modelId="{EEAFD582-9998-6041-8D87-BADC9818B5B0}" type="presParOf" srcId="{09A217A1-2AF4-C944-A149-BC2B7F067511}" destId="{E34819EB-3A86-7749-9906-BA2997800743}" srcOrd="0" destOrd="0" presId="urn:microsoft.com/office/officeart/2016/7/layout/RepeatingBendingProcessNew"/>
    <dgm:cxn modelId="{929FEE03-6FDA-F04E-81FF-0BEE0043F9E8}" type="presParOf" srcId="{30615F26-28C0-B749-A709-F366A4E6E187}" destId="{B85A3065-9DB9-B340-AE9C-0D7A105465EB}" srcOrd="24" destOrd="0" presId="urn:microsoft.com/office/officeart/2016/7/layout/RepeatingBendingProcessNew"/>
    <dgm:cxn modelId="{A8C94E3C-7FC3-8E4E-B0CD-063B79B4C065}" type="presParOf" srcId="{30615F26-28C0-B749-A709-F366A4E6E187}" destId="{3E7E62E0-79F3-374B-AC2B-2C73E312A036}" srcOrd="25" destOrd="0" presId="urn:microsoft.com/office/officeart/2016/7/layout/RepeatingBendingProcessNew"/>
    <dgm:cxn modelId="{DEB6C202-288E-D745-8989-4D5292EDC0E9}" type="presParOf" srcId="{3E7E62E0-79F3-374B-AC2B-2C73E312A036}" destId="{577D894C-0C05-6E4E-97CF-58D4FFBE7473}" srcOrd="0" destOrd="0" presId="urn:microsoft.com/office/officeart/2016/7/layout/RepeatingBendingProcessNew"/>
    <dgm:cxn modelId="{AA79576C-1E72-DA43-A8CC-166A65FBE5E5}" type="presParOf" srcId="{30615F26-28C0-B749-A709-F366A4E6E187}" destId="{CDC99E51-20AE-2C4D-B9AC-E02691BDCEC5}" srcOrd="26" destOrd="0" presId="urn:microsoft.com/office/officeart/2016/7/layout/RepeatingBendingProcessNew"/>
    <dgm:cxn modelId="{E73E963F-A427-D545-9347-16777434C7F8}" type="presParOf" srcId="{30615F26-28C0-B749-A709-F366A4E6E187}" destId="{A372A3E3-9913-1C4F-A2E3-F16D90396C34}" srcOrd="27" destOrd="0" presId="urn:microsoft.com/office/officeart/2016/7/layout/RepeatingBendingProcessNew"/>
    <dgm:cxn modelId="{B21725A9-4AE5-1D40-9A08-E9445198CDA9}" type="presParOf" srcId="{A372A3E3-9913-1C4F-A2E3-F16D90396C34}" destId="{3282CA7F-A4B2-8C45-A77D-1F510696139E}" srcOrd="0" destOrd="0" presId="urn:microsoft.com/office/officeart/2016/7/layout/RepeatingBendingProcessNew"/>
    <dgm:cxn modelId="{6866FAB0-F994-244A-8911-BADC48AB8DBC}" type="presParOf" srcId="{30615F26-28C0-B749-A709-F366A4E6E187}" destId="{3DEDE1B4-D8CD-7143-B01F-0D6E5BBE16AA}" srcOrd="28" destOrd="0" presId="urn:microsoft.com/office/officeart/2016/7/layout/RepeatingBendingProcessNew"/>
    <dgm:cxn modelId="{8AED5D2A-B314-964E-982F-5B803E9FD640}" type="presParOf" srcId="{30615F26-28C0-B749-A709-F366A4E6E187}" destId="{85918664-980E-604F-8A5D-3F739FECF1D4}" srcOrd="29" destOrd="0" presId="urn:microsoft.com/office/officeart/2016/7/layout/RepeatingBendingProcessNew"/>
    <dgm:cxn modelId="{2ADF6D75-CC9F-2E49-B9EF-672E1E8094A5}" type="presParOf" srcId="{85918664-980E-604F-8A5D-3F739FECF1D4}" destId="{A78A4512-9719-2547-A216-B192CEFB3E41}" srcOrd="0" destOrd="0" presId="urn:microsoft.com/office/officeart/2016/7/layout/RepeatingBendingProcessNew"/>
    <dgm:cxn modelId="{9471776A-9644-924A-B475-5E5D81CC3ABD}" type="presParOf" srcId="{30615F26-28C0-B749-A709-F366A4E6E187}" destId="{453DECC6-DD61-904D-AF0C-2622769D090E}" srcOrd="30" destOrd="0" presId="urn:microsoft.com/office/officeart/2016/7/layout/RepeatingBendingProcessNew"/>
    <dgm:cxn modelId="{9077341D-2EE4-6946-9559-170F83E95659}" type="presParOf" srcId="{30615F26-28C0-B749-A709-F366A4E6E187}" destId="{4F1F48D6-72F4-4049-9D10-FC040D246ABB}" srcOrd="31" destOrd="0" presId="urn:microsoft.com/office/officeart/2016/7/layout/RepeatingBendingProcessNew"/>
    <dgm:cxn modelId="{01DF2FC0-2E59-6146-BC89-7A8B218AF1AE}" type="presParOf" srcId="{4F1F48D6-72F4-4049-9D10-FC040D246ABB}" destId="{B72B5C30-5A2B-2A4F-A6FE-7C4F337E3382}" srcOrd="0" destOrd="0" presId="urn:microsoft.com/office/officeart/2016/7/layout/RepeatingBendingProcessNew"/>
    <dgm:cxn modelId="{06AEA4B2-9774-0642-97ED-91B5B2C49F89}" type="presParOf" srcId="{30615F26-28C0-B749-A709-F366A4E6E187}" destId="{5B816795-17AD-4145-88AD-FA9DCEDB6241}" srcOrd="32" destOrd="0" presId="urn:microsoft.com/office/officeart/2016/7/layout/RepeatingBendingProcessNew"/>
    <dgm:cxn modelId="{43EA4406-293E-3047-95DC-006AF6599F35}" type="presParOf" srcId="{30615F26-28C0-B749-A709-F366A4E6E187}" destId="{8BA3B726-D793-E342-B980-4119A47B62AF}" srcOrd="33" destOrd="0" presId="urn:microsoft.com/office/officeart/2016/7/layout/RepeatingBendingProcessNew"/>
    <dgm:cxn modelId="{33E6EA08-D8E3-9549-8A21-62A645237466}" type="presParOf" srcId="{8BA3B726-D793-E342-B980-4119A47B62AF}" destId="{D84BEAC8-2A69-4441-9BAE-979C3A3830F8}" srcOrd="0" destOrd="0" presId="urn:microsoft.com/office/officeart/2016/7/layout/RepeatingBendingProcessNew"/>
    <dgm:cxn modelId="{6E3947BF-DE0C-A84D-A7C9-DFA497E3BC25}" type="presParOf" srcId="{30615F26-28C0-B749-A709-F366A4E6E187}" destId="{845E5AEE-6262-8246-A7D1-76BEF4CCF352}" srcOrd="3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2A119-044F-4B4E-B54E-D734A803C2AF}">
      <dsp:nvSpPr>
        <dsp:cNvPr id="0" name=""/>
        <dsp:cNvSpPr/>
      </dsp:nvSpPr>
      <dsp:spPr>
        <a:xfrm>
          <a:off x="1915277" y="619110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8620" y="662634"/>
        <a:ext cx="21962" cy="4392"/>
      </dsp:txXfrm>
    </dsp:sp>
    <dsp:sp modelId="{DEDDE352-AE75-EE44-8DFD-4D56C60DDE09}">
      <dsp:nvSpPr>
        <dsp:cNvPr id="0" name=""/>
        <dsp:cNvSpPr/>
      </dsp:nvSpPr>
      <dsp:spPr>
        <a:xfrm>
          <a:off x="7296" y="91896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Classroom overview (00-05)</a:t>
          </a:r>
        </a:p>
      </dsp:txBody>
      <dsp:txXfrm>
        <a:off x="7296" y="91896"/>
        <a:ext cx="1909780" cy="1145868"/>
      </dsp:txXfrm>
    </dsp:sp>
    <dsp:sp modelId="{27AEAFC6-00C5-B248-B7C6-A81E3757D1A3}">
      <dsp:nvSpPr>
        <dsp:cNvPr id="0" name=""/>
        <dsp:cNvSpPr/>
      </dsp:nvSpPr>
      <dsp:spPr>
        <a:xfrm>
          <a:off x="4264307" y="619110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7651" y="662634"/>
        <a:ext cx="21962" cy="4392"/>
      </dsp:txXfrm>
    </dsp:sp>
    <dsp:sp modelId="{EB4F6D76-12D6-9547-B9ED-2A5C383FC309}">
      <dsp:nvSpPr>
        <dsp:cNvPr id="0" name=""/>
        <dsp:cNvSpPr/>
      </dsp:nvSpPr>
      <dsp:spPr>
        <a:xfrm>
          <a:off x="2356326" y="91896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entering classroom (05-15)</a:t>
          </a:r>
        </a:p>
      </dsp:txBody>
      <dsp:txXfrm>
        <a:off x="2356326" y="91896"/>
        <a:ext cx="1909780" cy="1145868"/>
      </dsp:txXfrm>
    </dsp:sp>
    <dsp:sp modelId="{E5F0A454-EC18-F440-AA6A-C45B495DDF78}">
      <dsp:nvSpPr>
        <dsp:cNvPr id="0" name=""/>
        <dsp:cNvSpPr/>
      </dsp:nvSpPr>
      <dsp:spPr>
        <a:xfrm>
          <a:off x="6613338" y="619110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6682" y="662634"/>
        <a:ext cx="21962" cy="4392"/>
      </dsp:txXfrm>
    </dsp:sp>
    <dsp:sp modelId="{5EE32F95-4A99-9F43-9BE5-36BE3E8578FF}">
      <dsp:nvSpPr>
        <dsp:cNvPr id="0" name=""/>
        <dsp:cNvSpPr/>
      </dsp:nvSpPr>
      <dsp:spPr>
        <a:xfrm>
          <a:off x="4705357" y="91896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DEX entering classroom (15-20)</a:t>
          </a:r>
        </a:p>
      </dsp:txBody>
      <dsp:txXfrm>
        <a:off x="4705357" y="91896"/>
        <a:ext cx="1909780" cy="1145868"/>
      </dsp:txXfrm>
    </dsp:sp>
    <dsp:sp modelId="{3A7D6749-F079-5D4F-AF9B-7F7C61658885}">
      <dsp:nvSpPr>
        <dsp:cNvPr id="0" name=""/>
        <dsp:cNvSpPr/>
      </dsp:nvSpPr>
      <dsp:spPr>
        <a:xfrm>
          <a:off x="8962369" y="619110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5712" y="662634"/>
        <a:ext cx="21962" cy="4392"/>
      </dsp:txXfrm>
    </dsp:sp>
    <dsp:sp modelId="{8909234C-330D-E54A-ABC5-A2EED6123F11}">
      <dsp:nvSpPr>
        <dsp:cNvPr id="0" name=""/>
        <dsp:cNvSpPr/>
      </dsp:nvSpPr>
      <dsp:spPr>
        <a:xfrm>
          <a:off x="7054388" y="91896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NIXIE entering classroom (20-25)</a:t>
          </a:r>
        </a:p>
      </dsp:txBody>
      <dsp:txXfrm>
        <a:off x="7054388" y="91896"/>
        <a:ext cx="1909780" cy="1145868"/>
      </dsp:txXfrm>
    </dsp:sp>
    <dsp:sp modelId="{F0A7A610-E410-2E41-8435-EEE64FFB8C2B}">
      <dsp:nvSpPr>
        <dsp:cNvPr id="0" name=""/>
        <dsp:cNvSpPr/>
      </dsp:nvSpPr>
      <dsp:spPr>
        <a:xfrm>
          <a:off x="962186" y="1235965"/>
          <a:ext cx="9396122" cy="408649"/>
        </a:xfrm>
        <a:custGeom>
          <a:avLst/>
          <a:gdLst/>
          <a:ahLst/>
          <a:cxnLst/>
          <a:rect l="0" t="0" r="0" b="0"/>
          <a:pathLst>
            <a:path>
              <a:moveTo>
                <a:pt x="9396122" y="0"/>
              </a:moveTo>
              <a:lnTo>
                <a:pt x="9396122" y="221424"/>
              </a:lnTo>
              <a:lnTo>
                <a:pt x="0" y="221424"/>
              </a:lnTo>
              <a:lnTo>
                <a:pt x="0" y="40864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5088" y="1438093"/>
        <a:ext cx="470319" cy="4392"/>
      </dsp:txXfrm>
    </dsp:sp>
    <dsp:sp modelId="{904AB06D-3460-054D-B465-BFAF1E9FFDBE}">
      <dsp:nvSpPr>
        <dsp:cNvPr id="0" name=""/>
        <dsp:cNvSpPr/>
      </dsp:nvSpPr>
      <dsp:spPr>
        <a:xfrm>
          <a:off x="9403418" y="91896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CLAYMAX entering classroom (25-30)</a:t>
          </a:r>
        </a:p>
      </dsp:txBody>
      <dsp:txXfrm>
        <a:off x="9403418" y="91896"/>
        <a:ext cx="1909780" cy="1145868"/>
      </dsp:txXfrm>
    </dsp:sp>
    <dsp:sp modelId="{9D33C20F-0C93-2548-9D72-86F78E0F3E14}">
      <dsp:nvSpPr>
        <dsp:cNvPr id="0" name=""/>
        <dsp:cNvSpPr/>
      </dsp:nvSpPr>
      <dsp:spPr>
        <a:xfrm>
          <a:off x="1915277" y="2204228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8620" y="2247752"/>
        <a:ext cx="21962" cy="4392"/>
      </dsp:txXfrm>
    </dsp:sp>
    <dsp:sp modelId="{96973F5E-5F13-0948-8F26-116AFA91085E}">
      <dsp:nvSpPr>
        <dsp:cNvPr id="0" name=""/>
        <dsp:cNvSpPr/>
      </dsp:nvSpPr>
      <dsp:spPr>
        <a:xfrm>
          <a:off x="7296" y="1677014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greeting students (30-34)</a:t>
          </a:r>
        </a:p>
      </dsp:txBody>
      <dsp:txXfrm>
        <a:off x="7296" y="1677014"/>
        <a:ext cx="1909780" cy="1145868"/>
      </dsp:txXfrm>
    </dsp:sp>
    <dsp:sp modelId="{0E22ACC4-F74F-894E-8574-3F123653B899}">
      <dsp:nvSpPr>
        <dsp:cNvPr id="0" name=""/>
        <dsp:cNvSpPr/>
      </dsp:nvSpPr>
      <dsp:spPr>
        <a:xfrm>
          <a:off x="4264307" y="2204228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7651" y="2247752"/>
        <a:ext cx="21962" cy="4392"/>
      </dsp:txXfrm>
    </dsp:sp>
    <dsp:sp modelId="{4B39F65C-A5BC-6347-A9DE-BB0AD68D9214}">
      <dsp:nvSpPr>
        <dsp:cNvPr id="0" name=""/>
        <dsp:cNvSpPr/>
      </dsp:nvSpPr>
      <dsp:spPr>
        <a:xfrm>
          <a:off x="2356326" y="1677014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Beginning lecture (34-40)</a:t>
          </a:r>
        </a:p>
      </dsp:txBody>
      <dsp:txXfrm>
        <a:off x="2356326" y="1677014"/>
        <a:ext cx="1909780" cy="1145868"/>
      </dsp:txXfrm>
    </dsp:sp>
    <dsp:sp modelId="{F6916B09-BE33-3E40-A709-1507C062BD32}">
      <dsp:nvSpPr>
        <dsp:cNvPr id="0" name=""/>
        <dsp:cNvSpPr/>
      </dsp:nvSpPr>
      <dsp:spPr>
        <a:xfrm>
          <a:off x="6613338" y="2204228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6682" y="2247752"/>
        <a:ext cx="21962" cy="4392"/>
      </dsp:txXfrm>
    </dsp:sp>
    <dsp:sp modelId="{DF72AEFD-7990-984D-930D-40E7B906F16F}">
      <dsp:nvSpPr>
        <dsp:cNvPr id="0" name=""/>
        <dsp:cNvSpPr/>
      </dsp:nvSpPr>
      <dsp:spPr>
        <a:xfrm>
          <a:off x="4705357" y="1677014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 talking/ excited for the lecture (40-43)</a:t>
          </a:r>
        </a:p>
      </dsp:txBody>
      <dsp:txXfrm>
        <a:off x="4705357" y="1677014"/>
        <a:ext cx="1909780" cy="1145868"/>
      </dsp:txXfrm>
    </dsp:sp>
    <dsp:sp modelId="{3E1A3808-AF74-9746-A24D-75EC3C18297A}">
      <dsp:nvSpPr>
        <dsp:cNvPr id="0" name=""/>
        <dsp:cNvSpPr/>
      </dsp:nvSpPr>
      <dsp:spPr>
        <a:xfrm>
          <a:off x="8962369" y="2204228"/>
          <a:ext cx="415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9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9178" y="2247752"/>
        <a:ext cx="22327" cy="4392"/>
      </dsp:txXfrm>
    </dsp:sp>
    <dsp:sp modelId="{E4373A41-6535-294D-B282-1CF08BC9DE86}">
      <dsp:nvSpPr>
        <dsp:cNvPr id="0" name=""/>
        <dsp:cNvSpPr/>
      </dsp:nvSpPr>
      <dsp:spPr>
        <a:xfrm>
          <a:off x="7054388" y="1677014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Students writing code (43-55)</a:t>
          </a:r>
        </a:p>
      </dsp:txBody>
      <dsp:txXfrm>
        <a:off x="7054388" y="1677014"/>
        <a:ext cx="1909780" cy="1145868"/>
      </dsp:txXfrm>
    </dsp:sp>
    <dsp:sp modelId="{26F9CAFF-4B22-1A4E-BC10-820DC3C89599}">
      <dsp:nvSpPr>
        <dsp:cNvPr id="0" name=""/>
        <dsp:cNvSpPr/>
      </dsp:nvSpPr>
      <dsp:spPr>
        <a:xfrm>
          <a:off x="962186" y="2821083"/>
          <a:ext cx="9403418" cy="408649"/>
        </a:xfrm>
        <a:custGeom>
          <a:avLst/>
          <a:gdLst/>
          <a:ahLst/>
          <a:cxnLst/>
          <a:rect l="0" t="0" r="0" b="0"/>
          <a:pathLst>
            <a:path>
              <a:moveTo>
                <a:pt x="9403418" y="0"/>
              </a:moveTo>
              <a:lnTo>
                <a:pt x="9403418" y="221424"/>
              </a:lnTo>
              <a:lnTo>
                <a:pt x="0" y="221424"/>
              </a:lnTo>
              <a:lnTo>
                <a:pt x="0" y="40864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8554" y="3023211"/>
        <a:ext cx="470683" cy="4392"/>
      </dsp:txXfrm>
    </dsp:sp>
    <dsp:sp modelId="{35AA7EE0-304A-704D-9324-30D5F7EE616D}">
      <dsp:nvSpPr>
        <dsp:cNvPr id="0" name=""/>
        <dsp:cNvSpPr/>
      </dsp:nvSpPr>
      <dsp:spPr>
        <a:xfrm>
          <a:off x="9410715" y="1677014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DEX asking a question (55-70)</a:t>
          </a:r>
        </a:p>
      </dsp:txBody>
      <dsp:txXfrm>
        <a:off x="9410715" y="1677014"/>
        <a:ext cx="1909780" cy="1145868"/>
      </dsp:txXfrm>
    </dsp:sp>
    <dsp:sp modelId="{2C016007-5E96-AD41-B4C5-334193B3E9AC}">
      <dsp:nvSpPr>
        <dsp:cNvPr id="0" name=""/>
        <dsp:cNvSpPr/>
      </dsp:nvSpPr>
      <dsp:spPr>
        <a:xfrm>
          <a:off x="1915277" y="3789347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8620" y="3832870"/>
        <a:ext cx="21962" cy="4392"/>
      </dsp:txXfrm>
    </dsp:sp>
    <dsp:sp modelId="{1143F875-6695-7143-8D7F-4A10C445AFEA}">
      <dsp:nvSpPr>
        <dsp:cNvPr id="0" name=""/>
        <dsp:cNvSpPr/>
      </dsp:nvSpPr>
      <dsp:spPr>
        <a:xfrm>
          <a:off x="7296" y="3262132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Students amused by question (70-75)</a:t>
          </a:r>
          <a:endParaRPr lang="en-US" sz="1500" kern="1200" dirty="0"/>
        </a:p>
      </dsp:txBody>
      <dsp:txXfrm>
        <a:off x="7296" y="3262132"/>
        <a:ext cx="1909780" cy="1145868"/>
      </dsp:txXfrm>
    </dsp:sp>
    <dsp:sp modelId="{09A217A1-2AF4-C944-A149-BC2B7F067511}">
      <dsp:nvSpPr>
        <dsp:cNvPr id="0" name=""/>
        <dsp:cNvSpPr/>
      </dsp:nvSpPr>
      <dsp:spPr>
        <a:xfrm>
          <a:off x="4264307" y="3789347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7651" y="3832870"/>
        <a:ext cx="21962" cy="4392"/>
      </dsp:txXfrm>
    </dsp:sp>
    <dsp:sp modelId="{1851FF2C-489F-A14E-BDAC-AF0E62823F78}">
      <dsp:nvSpPr>
        <dsp:cNvPr id="0" name=""/>
        <dsp:cNvSpPr/>
      </dsp:nvSpPr>
      <dsp:spPr>
        <a:xfrm>
          <a:off x="2356326" y="3262132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asking for everyone’s attention (75-80)</a:t>
          </a:r>
          <a:endParaRPr lang="en-US" sz="1500" kern="1200" dirty="0"/>
        </a:p>
      </dsp:txBody>
      <dsp:txXfrm>
        <a:off x="2356326" y="3262132"/>
        <a:ext cx="1909780" cy="1145868"/>
      </dsp:txXfrm>
    </dsp:sp>
    <dsp:sp modelId="{3E7E62E0-79F3-374B-AC2B-2C73E312A036}">
      <dsp:nvSpPr>
        <dsp:cNvPr id="0" name=""/>
        <dsp:cNvSpPr/>
      </dsp:nvSpPr>
      <dsp:spPr>
        <a:xfrm>
          <a:off x="6613338" y="3789347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06682" y="3832870"/>
        <a:ext cx="21962" cy="4392"/>
      </dsp:txXfrm>
    </dsp:sp>
    <dsp:sp modelId="{B85A3065-9DB9-B340-AE9C-0D7A105465EB}">
      <dsp:nvSpPr>
        <dsp:cNvPr id="0" name=""/>
        <dsp:cNvSpPr/>
      </dsp:nvSpPr>
      <dsp:spPr>
        <a:xfrm>
          <a:off x="4705357" y="3262132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resumes lecture (80-95)</a:t>
          </a:r>
          <a:endParaRPr lang="en-US" sz="1500" kern="1200" dirty="0"/>
        </a:p>
      </dsp:txBody>
      <dsp:txXfrm>
        <a:off x="4705357" y="3262132"/>
        <a:ext cx="1909780" cy="1145868"/>
      </dsp:txXfrm>
    </dsp:sp>
    <dsp:sp modelId="{A372A3E3-9913-1C4F-A2E3-F16D90396C34}">
      <dsp:nvSpPr>
        <dsp:cNvPr id="0" name=""/>
        <dsp:cNvSpPr/>
      </dsp:nvSpPr>
      <dsp:spPr>
        <a:xfrm>
          <a:off x="8962369" y="3789347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5712" y="3832870"/>
        <a:ext cx="21962" cy="4392"/>
      </dsp:txXfrm>
    </dsp:sp>
    <dsp:sp modelId="{CDC99E51-20AE-2C4D-B9AC-E02691BDCEC5}">
      <dsp:nvSpPr>
        <dsp:cNvPr id="0" name=""/>
        <dsp:cNvSpPr/>
      </dsp:nvSpPr>
      <dsp:spPr>
        <a:xfrm>
          <a:off x="7054388" y="3262132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DEX asks about loops (95-105)</a:t>
          </a:r>
        </a:p>
      </dsp:txBody>
      <dsp:txXfrm>
        <a:off x="7054388" y="3262132"/>
        <a:ext cx="1909780" cy="1145868"/>
      </dsp:txXfrm>
    </dsp:sp>
    <dsp:sp modelId="{85918664-980E-604F-8A5D-3F739FECF1D4}">
      <dsp:nvSpPr>
        <dsp:cNvPr id="0" name=""/>
        <dsp:cNvSpPr/>
      </dsp:nvSpPr>
      <dsp:spPr>
        <a:xfrm>
          <a:off x="962186" y="4406201"/>
          <a:ext cx="9396122" cy="408649"/>
        </a:xfrm>
        <a:custGeom>
          <a:avLst/>
          <a:gdLst/>
          <a:ahLst/>
          <a:cxnLst/>
          <a:rect l="0" t="0" r="0" b="0"/>
          <a:pathLst>
            <a:path>
              <a:moveTo>
                <a:pt x="9396122" y="0"/>
              </a:moveTo>
              <a:lnTo>
                <a:pt x="9396122" y="221424"/>
              </a:lnTo>
              <a:lnTo>
                <a:pt x="0" y="221424"/>
              </a:lnTo>
              <a:lnTo>
                <a:pt x="0" y="40864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5088" y="4608329"/>
        <a:ext cx="470319" cy="4392"/>
      </dsp:txXfrm>
    </dsp:sp>
    <dsp:sp modelId="{3DEDE1B4-D8CD-7143-B01F-0D6E5BBE16AA}">
      <dsp:nvSpPr>
        <dsp:cNvPr id="0" name=""/>
        <dsp:cNvSpPr/>
      </dsp:nvSpPr>
      <dsp:spPr>
        <a:xfrm>
          <a:off x="9403418" y="3262132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Sensei answering question (105-145)</a:t>
          </a:r>
        </a:p>
      </dsp:txBody>
      <dsp:txXfrm>
        <a:off x="9403418" y="3262132"/>
        <a:ext cx="1909780" cy="1145868"/>
      </dsp:txXfrm>
    </dsp:sp>
    <dsp:sp modelId="{4F1F48D6-72F4-4049-9D10-FC040D246ABB}">
      <dsp:nvSpPr>
        <dsp:cNvPr id="0" name=""/>
        <dsp:cNvSpPr/>
      </dsp:nvSpPr>
      <dsp:spPr>
        <a:xfrm>
          <a:off x="1915277" y="5374465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8620" y="5417989"/>
        <a:ext cx="21962" cy="4392"/>
      </dsp:txXfrm>
    </dsp:sp>
    <dsp:sp modelId="{453DECC6-DD61-904D-AF0C-2622769D090E}">
      <dsp:nvSpPr>
        <dsp:cNvPr id="0" name=""/>
        <dsp:cNvSpPr/>
      </dsp:nvSpPr>
      <dsp:spPr>
        <a:xfrm>
          <a:off x="7296" y="4847250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warns about infinite loops (145-165)</a:t>
          </a:r>
          <a:endParaRPr lang="en-US" sz="1500" kern="1200" dirty="0"/>
        </a:p>
      </dsp:txBody>
      <dsp:txXfrm>
        <a:off x="7296" y="4847250"/>
        <a:ext cx="1909780" cy="1145868"/>
      </dsp:txXfrm>
    </dsp:sp>
    <dsp:sp modelId="{8BA3B726-D793-E342-B980-4119A47B62AF}">
      <dsp:nvSpPr>
        <dsp:cNvPr id="0" name=""/>
        <dsp:cNvSpPr/>
      </dsp:nvSpPr>
      <dsp:spPr>
        <a:xfrm>
          <a:off x="4264307" y="5374465"/>
          <a:ext cx="4086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4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7651" y="5417989"/>
        <a:ext cx="21962" cy="4392"/>
      </dsp:txXfrm>
    </dsp:sp>
    <dsp:sp modelId="{5B816795-17AD-4145-88AD-FA9DCEDB6241}">
      <dsp:nvSpPr>
        <dsp:cNvPr id="0" name=""/>
        <dsp:cNvSpPr/>
      </dsp:nvSpPr>
      <dsp:spPr>
        <a:xfrm>
          <a:off x="2356326" y="4847250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Students disregard advice and get stuck in an infinite loop (165-175)</a:t>
          </a:r>
          <a:endParaRPr lang="en-US" sz="1500" kern="1200" dirty="0"/>
        </a:p>
      </dsp:txBody>
      <dsp:txXfrm>
        <a:off x="2356326" y="4847250"/>
        <a:ext cx="1909780" cy="1145868"/>
      </dsp:txXfrm>
    </dsp:sp>
    <dsp:sp modelId="{845E5AEE-6262-8246-A7D1-76BEF4CCF352}">
      <dsp:nvSpPr>
        <dsp:cNvPr id="0" name=""/>
        <dsp:cNvSpPr/>
      </dsp:nvSpPr>
      <dsp:spPr>
        <a:xfrm>
          <a:off x="4705357" y="4847250"/>
          <a:ext cx="1909780" cy="1145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81" tIns="98230" rIns="93581" bIns="9823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Sensei concludes class (175-195)</a:t>
          </a:r>
          <a:endParaRPr lang="en-US" sz="1500" kern="1200" dirty="0"/>
        </a:p>
      </dsp:txBody>
      <dsp:txXfrm>
        <a:off x="4705357" y="4847250"/>
        <a:ext cx="1909780" cy="1145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172FC-BBFA-4A84-B6E3-D78503C54600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807F1-1AF4-4014-A002-B51368702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5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ideal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robot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Reference: </a:t>
            </a:r>
            <a:r>
              <a:rPr lang="en-US" dirty="0"/>
              <a:t>Photo by </a:t>
            </a:r>
            <a:r>
              <a:rPr lang="en-US" dirty="0" err="1">
                <a:hlinkClick r:id="rId3"/>
              </a:rPr>
              <a:t>Aideal</a:t>
            </a:r>
            <a:r>
              <a:rPr lang="en-US" dirty="0">
                <a:hlinkClick r:id="rId3"/>
              </a:rPr>
              <a:t> Hwa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807F1-1AF4-4014-A002-B51368702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39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807F1-1AF4-4014-A002-B51368702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26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807F1-1AF4-4014-A002-B51368702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62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/hamzaBaig1998/COMP-4500/tree/main/audios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807F1-1AF4-4014-A002-B51368702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34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4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8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7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2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7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5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7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4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atifz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2DC27F-5C31-86FC-AD5D-220F7BB6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490" y="1057170"/>
            <a:ext cx="5638800" cy="2461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 dirty="0"/>
              <a:t>Code Sensei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9222-5F92-0547-111A-3C48205F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42" y="2771452"/>
            <a:ext cx="6152606" cy="31561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/>
              <a:t>Group Members: Zainab Latif, Hamza Baig, </a:t>
            </a:r>
            <a:r>
              <a:rPr lang="en-US" sz="1800" dirty="0" err="1"/>
              <a:t>Ameya</a:t>
            </a:r>
            <a:r>
              <a:rPr lang="en-US" sz="1800" dirty="0"/>
              <a:t> Ade, and Abhishek </a:t>
            </a:r>
            <a:r>
              <a:rPr lang="en-US" sz="1800" dirty="0" err="1"/>
              <a:t>Yawalkar</a:t>
            </a:r>
            <a:endParaRPr lang="en-US" sz="1800" dirty="0"/>
          </a:p>
          <a:p>
            <a:pPr algn="l"/>
            <a:r>
              <a:rPr lang="en-US" sz="1800" dirty="0"/>
              <a:t>Project Webpage - </a:t>
            </a:r>
            <a:r>
              <a:rPr lang="en-GB" sz="1800" b="0" i="0" u="sng" strike="noStrike" dirty="0">
                <a:solidFill>
                  <a:srgbClr val="1C3678"/>
                </a:solidFill>
                <a:effectLst/>
                <a:latin typeface="Lato" panose="020F0502020204030203" pitchFamily="34" charset="0"/>
                <a:hlinkClick r:id="rId6"/>
              </a:rPr>
              <a:t>latifz.github.io</a:t>
            </a: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1AEE6-588D-5AD4-B997-CBD4DFF5B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2" r="2408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558F7-5AA1-335B-34FC-84FB745E092E}"/>
              </a:ext>
            </a:extLst>
          </p:cNvPr>
          <p:cNvSpPr/>
          <p:nvPr/>
        </p:nvSpPr>
        <p:spPr>
          <a:xfrm>
            <a:off x="10902354" y="0"/>
            <a:ext cx="1286598" cy="38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B66C4-E97B-8027-E1F2-A09E7FA656B5}"/>
              </a:ext>
            </a:extLst>
          </p:cNvPr>
          <p:cNvSpPr txBox="1"/>
          <p:nvPr/>
        </p:nvSpPr>
        <p:spPr>
          <a:xfrm>
            <a:off x="11018520" y="52047"/>
            <a:ext cx="11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COMP-4500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1311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87CB15-3C8E-BE60-912C-630559E59C84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2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FF45-5B43-0280-C7E6-292538ABCA71}"/>
              </a:ext>
            </a:extLst>
          </p:cNvPr>
          <p:cNvSpPr txBox="1">
            <a:spLocks/>
          </p:cNvSpPr>
          <p:nvPr/>
        </p:nvSpPr>
        <p:spPr>
          <a:xfrm>
            <a:off x="1515168" y="1147593"/>
            <a:ext cx="8726112" cy="32469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Voiceovers</a:t>
            </a:r>
          </a:p>
          <a:p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569C9-79B7-1B7E-6586-2CA63690EE00}"/>
              </a:ext>
            </a:extLst>
          </p:cNvPr>
          <p:cNvSpPr txBox="1"/>
          <p:nvPr/>
        </p:nvSpPr>
        <p:spPr>
          <a:xfrm>
            <a:off x="1515168" y="3312129"/>
            <a:ext cx="864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have created the voiceovers to be used in the animation.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1110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82D56-D377-48D4-8DE9-6A0A8DB5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8CD235-5DAC-4779-B652-AEF90B98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48802B-B281-498F-88C5-E240B7443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A07F26-908F-7E1A-544D-161619B0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168" y="675644"/>
            <a:ext cx="8726112" cy="3246940"/>
          </a:xfrm>
        </p:spPr>
        <p:txBody>
          <a:bodyPr anchor="ctr">
            <a:normAutofit/>
          </a:bodyPr>
          <a:lstStyle/>
          <a:p>
            <a:r>
              <a:rPr lang="en-US" sz="5400" dirty="0"/>
              <a:t>Computational Time</a:t>
            </a:r>
            <a:endParaRPr lang="en-GB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B4BE6-A51B-5A24-B228-00120297EE74}"/>
              </a:ext>
            </a:extLst>
          </p:cNvPr>
          <p:cNvSpPr txBox="1"/>
          <p:nvPr/>
        </p:nvSpPr>
        <p:spPr>
          <a:xfrm>
            <a:off x="1515168" y="3312129"/>
            <a:ext cx="869853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computational time for the scene with 3751 number of frames is: </a:t>
            </a:r>
          </a:p>
          <a:p>
            <a:endParaRPr lang="en-US" dirty="0"/>
          </a:p>
          <a:p>
            <a:r>
              <a:rPr lang="en-US" sz="4000" dirty="0"/>
              <a:t>3751/25fps = 150secs + render time</a:t>
            </a:r>
          </a:p>
        </p:txBody>
      </p:sp>
    </p:spTree>
    <p:extLst>
      <p:ext uri="{BB962C8B-B14F-4D97-AF65-F5344CB8AC3E}">
        <p14:creationId xmlns:p14="http://schemas.microsoft.com/office/powerpoint/2010/main" val="390524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30E43D97-E93A-D864-86D1-725CDDE64B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204514"/>
              </p:ext>
            </p:extLst>
          </p:nvPr>
        </p:nvGraphicFramePr>
        <p:xfrm>
          <a:off x="435752" y="386492"/>
          <a:ext cx="11320496" cy="6085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921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E975-303E-47A8-B594-8B8635D99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E09A4F-A15B-47D3-8D0C-5312542A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050247-430F-4B46-AB4B-EF8831953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E69A1C-E919-43B0-BA1D-6599CABD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619E882-12EA-4946-A93B-09E6EA137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BEB7D-96A5-45E4-C101-5D45F7BAC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576" y="1295402"/>
            <a:ext cx="9067799" cy="2681128"/>
          </a:xfrm>
        </p:spPr>
        <p:txBody>
          <a:bodyPr anchor="b">
            <a:normAutofit/>
          </a:bodyPr>
          <a:lstStyle/>
          <a:p>
            <a:r>
              <a:rPr lang="en-GB" sz="5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6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FFCE98-B1CE-1051-4023-1B7B8338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6" r="3427" b="-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87CB15-3C8E-BE60-912C-630559E59C84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10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4F0B1-AC1A-2675-CD2B-543D8F87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99008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87CB15-3C8E-BE60-912C-630559E59C84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2"/>
                </a:solidFill>
              </a:rPr>
              <a:t>Code</a:t>
            </a:r>
          </a:p>
          <a:p>
            <a:r>
              <a:rPr lang="en-US" sz="5200" dirty="0">
                <a:solidFill>
                  <a:schemeClr val="tx2"/>
                </a:solidFill>
              </a:rPr>
              <a:t>Sensei</a:t>
            </a:r>
          </a:p>
        </p:txBody>
      </p:sp>
      <p:pic>
        <p:nvPicPr>
          <p:cNvPr id="4" name="Picture 3" descr="Screenshot of a video game&#10;&#10;Description automatically generated">
            <a:extLst>
              <a:ext uri="{FF2B5EF4-FFF2-40B4-BE49-F238E27FC236}">
                <a16:creationId xmlns:a16="http://schemas.microsoft.com/office/drawing/2014/main" id="{4EF2A9E9-F908-A7CB-07CA-D3DDB0A0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57" y="731207"/>
            <a:ext cx="7772400" cy="51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40168-2A51-AF04-9545-0C0C479FC478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>
                <a:solidFill>
                  <a:schemeClr val="tx2"/>
                </a:solidFill>
              </a:rPr>
              <a:t>Student</a:t>
            </a:r>
          </a:p>
          <a:p>
            <a:r>
              <a:rPr lang="en-US" sz="5200">
                <a:solidFill>
                  <a:schemeClr val="tx2"/>
                </a:solidFill>
              </a:rPr>
              <a:t>Robot #1</a:t>
            </a:r>
            <a:endParaRPr lang="en-US" sz="5200" dirty="0">
              <a:solidFill>
                <a:schemeClr val="tx2"/>
              </a:solidFill>
            </a:endParaRPr>
          </a:p>
        </p:txBody>
      </p:sp>
      <p:pic>
        <p:nvPicPr>
          <p:cNvPr id="6" name="Robo-1">
            <a:hlinkClick r:id="" action="ppaction://media"/>
            <a:extLst>
              <a:ext uri="{FF2B5EF4-FFF2-40B4-BE49-F238E27FC236}">
                <a16:creationId xmlns:a16="http://schemas.microsoft.com/office/drawing/2014/main" id="{B0D5BA2E-1159-EDFE-8C52-02C3C001B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4882" y="1238865"/>
            <a:ext cx="8427118" cy="43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5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82F54C-5F93-350F-FF03-46F67DB8CDEE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2"/>
                </a:solidFill>
              </a:rPr>
              <a:t>Student</a:t>
            </a:r>
          </a:p>
          <a:p>
            <a:r>
              <a:rPr lang="en-US" sz="5200" dirty="0">
                <a:solidFill>
                  <a:schemeClr val="tx2"/>
                </a:solidFill>
              </a:rPr>
              <a:t>Robot #2</a:t>
            </a:r>
          </a:p>
        </p:txBody>
      </p:sp>
      <p:pic>
        <p:nvPicPr>
          <p:cNvPr id="4" name="bot-2">
            <a:hlinkClick r:id="" action="ppaction://media"/>
            <a:extLst>
              <a:ext uri="{FF2B5EF4-FFF2-40B4-BE49-F238E27FC236}">
                <a16:creationId xmlns:a16="http://schemas.microsoft.com/office/drawing/2014/main" id="{1689764E-C6AD-3355-AF54-7A46C846A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297" y="965626"/>
            <a:ext cx="8167391" cy="46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c model">
            <a:hlinkClick r:id="" action="ppaction://media"/>
            <a:extLst>
              <a:ext uri="{FF2B5EF4-FFF2-40B4-BE49-F238E27FC236}">
                <a16:creationId xmlns:a16="http://schemas.microsoft.com/office/drawing/2014/main" id="{357990BD-D9FE-9E79-B8DB-FED8F0B80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8181" y="0"/>
            <a:ext cx="657066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C30783-8572-D8BB-06C3-14AF0211A0B3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chemeClr val="tx2"/>
                </a:solidFill>
              </a:rPr>
              <a:t>Student</a:t>
            </a:r>
          </a:p>
          <a:p>
            <a:r>
              <a:rPr lang="en-US" sz="5200" dirty="0">
                <a:solidFill>
                  <a:schemeClr val="tx2"/>
                </a:solidFill>
              </a:rPr>
              <a:t>Robot #3</a:t>
            </a:r>
          </a:p>
        </p:txBody>
      </p:sp>
    </p:spTree>
    <p:extLst>
      <p:ext uri="{BB962C8B-B14F-4D97-AF65-F5344CB8AC3E}">
        <p14:creationId xmlns:p14="http://schemas.microsoft.com/office/powerpoint/2010/main" val="90186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87CB15-3C8E-BE60-912C-630559E59C84}"/>
              </a:ext>
            </a:extLst>
          </p:cNvPr>
          <p:cNvSpPr txBox="1">
            <a:spLocks/>
          </p:cNvSpPr>
          <p:nvPr/>
        </p:nvSpPr>
        <p:spPr>
          <a:xfrm>
            <a:off x="953157" y="965626"/>
            <a:ext cx="10591800" cy="3155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>
                <a:solidFill>
                  <a:schemeClr val="tx2"/>
                </a:solidFill>
              </a:rPr>
              <a:t>Student</a:t>
            </a:r>
          </a:p>
          <a:p>
            <a:r>
              <a:rPr lang="en-US" sz="5200">
                <a:solidFill>
                  <a:schemeClr val="tx2"/>
                </a:solidFill>
              </a:rPr>
              <a:t>Robot #4</a:t>
            </a:r>
            <a:endParaRPr lang="en-US" sz="5200" dirty="0">
              <a:solidFill>
                <a:schemeClr val="tx2"/>
              </a:solidFill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41533B5-E942-3192-C5A3-810B27A49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565" y="1296478"/>
            <a:ext cx="7772400" cy="42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87CB15-3C8E-BE60-912C-630559E59C84}"/>
              </a:ext>
            </a:extLst>
          </p:cNvPr>
          <p:cNvSpPr txBox="1">
            <a:spLocks/>
          </p:cNvSpPr>
          <p:nvPr/>
        </p:nvSpPr>
        <p:spPr>
          <a:xfrm>
            <a:off x="800100" y="129540"/>
            <a:ext cx="10591800" cy="1017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Sensei and Students Enter Classroom</a:t>
            </a:r>
          </a:p>
        </p:txBody>
      </p:sp>
      <p:pic>
        <p:nvPicPr>
          <p:cNvPr id="2" name="first_animation.mp4">
            <a:hlinkClick r:id="" action="ppaction://media"/>
            <a:extLst>
              <a:ext uri="{FF2B5EF4-FFF2-40B4-BE49-F238E27FC236}">
                <a16:creationId xmlns:a16="http://schemas.microsoft.com/office/drawing/2014/main" id="{208EB8D5-1F5D-4E2F-9A05-435D4DAD6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7459"/>
            <a:ext cx="12192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2E6E8"/>
      </a:lt2>
      <a:accent1>
        <a:srgbClr val="BE9A87"/>
      </a:accent1>
      <a:accent2>
        <a:srgbClr val="BA7F84"/>
      </a:accent2>
      <a:accent3>
        <a:srgbClr val="C594AC"/>
      </a:accent3>
      <a:accent4>
        <a:srgbClr val="BA7FB5"/>
      </a:accent4>
      <a:accent5>
        <a:srgbClr val="B6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237</Words>
  <Application>Microsoft Macintosh PowerPoint</Application>
  <PresentationFormat>Widescreen</PresentationFormat>
  <Paragraphs>47</Paragraphs>
  <Slides>13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AvenirNext LT Pro Medium</vt:lpstr>
      <vt:lpstr>Calibri</vt:lpstr>
      <vt:lpstr>Lato</vt:lpstr>
      <vt:lpstr>Sabon Next LT</vt:lpstr>
      <vt:lpstr>DappledVTI</vt:lpstr>
      <vt:lpstr>Code Sensei</vt:lpstr>
      <vt:lpstr>PowerPoint Presentation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Time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COMP-4500 Project</dc:title>
  <dc:creator>Hamza Baig</dc:creator>
  <cp:lastModifiedBy>Zainab Latif</cp:lastModifiedBy>
  <cp:revision>31</cp:revision>
  <dcterms:created xsi:type="dcterms:W3CDTF">2023-01-26T00:32:34Z</dcterms:created>
  <dcterms:modified xsi:type="dcterms:W3CDTF">2023-03-16T14:43:16Z</dcterms:modified>
</cp:coreProperties>
</file>